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81" r:id="rId5"/>
    <p:sldMasterId id="2147483705" r:id="rId6"/>
    <p:sldMasterId id="2147483718" r:id="rId7"/>
  </p:sldMasterIdLst>
  <p:notesMasterIdLst>
    <p:notesMasterId r:id="rId21"/>
  </p:notesMasterIdLst>
  <p:handoutMasterIdLst>
    <p:handoutMasterId r:id="rId22"/>
  </p:handoutMasterIdLst>
  <p:sldIdLst>
    <p:sldId id="256" r:id="rId8"/>
    <p:sldId id="283" r:id="rId9"/>
    <p:sldId id="299" r:id="rId10"/>
    <p:sldId id="301" r:id="rId11"/>
    <p:sldId id="300" r:id="rId12"/>
    <p:sldId id="288" r:id="rId13"/>
    <p:sldId id="302" r:id="rId14"/>
    <p:sldId id="303" r:id="rId15"/>
    <p:sldId id="304" r:id="rId16"/>
    <p:sldId id="324" r:id="rId17"/>
    <p:sldId id="306" r:id="rId18"/>
    <p:sldId id="325" r:id="rId19"/>
    <p:sldId id="323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Aeres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2"/>
          </a:solidFill>
        </a:fill>
      </a:tcStyle>
    </a:wholeTbl>
    <a:firstRow>
      <a:tcTxStyle b="on">
        <a:fontRef idx="major">
          <a:prstClr val="black"/>
        </a:fontRef>
        <a:schemeClr val="lt1"/>
      </a:tcTxStyle>
      <a:tcStyle>
        <a:tcBdr>
          <a:bottom>
            <a:ln w="38100" cmpd="sng">
              <a:noFill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ette Rutgers" userId="ea795b2c-2e2e-4020-870f-86da5edb249d" providerId="ADAL" clId="{8CB48EA5-7A92-4C58-AC94-50C4C490154B}"/>
    <pc:docChg chg="custSel addSld delSld modSld delMainMaster">
      <pc:chgData name="Jeannette Rutgers" userId="ea795b2c-2e2e-4020-870f-86da5edb249d" providerId="ADAL" clId="{8CB48EA5-7A92-4C58-AC94-50C4C490154B}" dt="2023-10-03T08:39:56.817" v="146" actId="20577"/>
      <pc:docMkLst>
        <pc:docMk/>
      </pc:docMkLst>
      <pc:sldChg chg="add del">
        <pc:chgData name="Jeannette Rutgers" userId="ea795b2c-2e2e-4020-870f-86da5edb249d" providerId="ADAL" clId="{8CB48EA5-7A92-4C58-AC94-50C4C490154B}" dt="2023-10-03T08:34:01.624" v="111" actId="47"/>
        <pc:sldMkLst>
          <pc:docMk/>
          <pc:sldMk cId="0" sldId="312"/>
        </pc:sldMkLst>
      </pc:sldChg>
      <pc:sldChg chg="addSp delSp modSp new mod">
        <pc:chgData name="Jeannette Rutgers" userId="ea795b2c-2e2e-4020-870f-86da5edb249d" providerId="ADAL" clId="{8CB48EA5-7A92-4C58-AC94-50C4C490154B}" dt="2023-10-03T08:39:56.817" v="146" actId="20577"/>
        <pc:sldMkLst>
          <pc:docMk/>
          <pc:sldMk cId="1586786274" sldId="325"/>
        </pc:sldMkLst>
        <pc:spChg chg="mod">
          <ac:chgData name="Jeannette Rutgers" userId="ea795b2c-2e2e-4020-870f-86da5edb249d" providerId="ADAL" clId="{8CB48EA5-7A92-4C58-AC94-50C4C490154B}" dt="2023-10-03T08:39:56.817" v="146" actId="20577"/>
          <ac:spMkLst>
            <pc:docMk/>
            <pc:sldMk cId="1586786274" sldId="325"/>
            <ac:spMk id="2" creationId="{6DC5F4D4-D6B7-4AC6-81D4-45C80E912D94}"/>
          </ac:spMkLst>
        </pc:spChg>
        <pc:spChg chg="del">
          <ac:chgData name="Jeannette Rutgers" userId="ea795b2c-2e2e-4020-870f-86da5edb249d" providerId="ADAL" clId="{8CB48EA5-7A92-4C58-AC94-50C4C490154B}" dt="2023-10-03T08:32:33.546" v="22" actId="478"/>
          <ac:spMkLst>
            <pc:docMk/>
            <pc:sldMk cId="1586786274" sldId="325"/>
            <ac:spMk id="3" creationId="{AFCA35CF-C3C2-462D-B2F3-328C927F8540}"/>
          </ac:spMkLst>
        </pc:spChg>
        <pc:spChg chg="add mod">
          <ac:chgData name="Jeannette Rutgers" userId="ea795b2c-2e2e-4020-870f-86da5edb249d" providerId="ADAL" clId="{8CB48EA5-7A92-4C58-AC94-50C4C490154B}" dt="2023-10-03T08:33:50.888" v="110" actId="1076"/>
          <ac:spMkLst>
            <pc:docMk/>
            <pc:sldMk cId="1586786274" sldId="325"/>
            <ac:spMk id="5" creationId="{2986432E-7B52-46F3-9476-DB012E5403FE}"/>
          </ac:spMkLst>
        </pc:spChg>
      </pc:sldChg>
      <pc:sldMasterChg chg="del delSldLayout">
        <pc:chgData name="Jeannette Rutgers" userId="ea795b2c-2e2e-4020-870f-86da5edb249d" providerId="ADAL" clId="{8CB48EA5-7A92-4C58-AC94-50C4C490154B}" dt="2023-10-03T08:34:01.624" v="111" actId="47"/>
        <pc:sldMasterMkLst>
          <pc:docMk/>
          <pc:sldMasterMk cId="2692297027" sldId="2147483729"/>
        </pc:sldMasterMkLst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293510241" sldId="2147483730"/>
          </pc:sldLayoutMkLst>
        </pc:sldLayoutChg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3049024072" sldId="2147483731"/>
          </pc:sldLayoutMkLst>
        </pc:sldLayoutChg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1600842606" sldId="2147483732"/>
          </pc:sldLayoutMkLst>
        </pc:sldLayoutChg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2899301579" sldId="2147483733"/>
          </pc:sldLayoutMkLst>
        </pc:sldLayoutChg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759700264" sldId="2147483734"/>
          </pc:sldLayoutMkLst>
        </pc:sldLayoutChg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4037220818" sldId="2147483735"/>
          </pc:sldLayoutMkLst>
        </pc:sldLayoutChg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2630871988" sldId="2147483736"/>
          </pc:sldLayoutMkLst>
        </pc:sldLayoutChg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4161503062" sldId="2147483737"/>
          </pc:sldLayoutMkLst>
        </pc:sldLayoutChg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3954882593" sldId="2147483738"/>
          </pc:sldLayoutMkLst>
        </pc:sldLayoutChg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4261698483" sldId="2147483739"/>
          </pc:sldLayoutMkLst>
        </pc:sldLayoutChg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910479807" sldId="2147483740"/>
          </pc:sldLayoutMkLst>
        </pc:sldLayoutChg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2932759739" sldId="2147483741"/>
          </pc:sldLayoutMkLst>
        </pc:sldLayoutChg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1278339736" sldId="2147483742"/>
          </pc:sldLayoutMkLst>
        </pc:sldLayoutChg>
        <pc:sldLayoutChg chg="del">
          <pc:chgData name="Jeannette Rutgers" userId="ea795b2c-2e2e-4020-870f-86da5edb249d" providerId="ADAL" clId="{8CB48EA5-7A92-4C58-AC94-50C4C490154B}" dt="2023-10-03T08:34:01.624" v="111" actId="47"/>
          <pc:sldLayoutMkLst>
            <pc:docMk/>
            <pc:sldMasterMk cId="2692297027" sldId="2147483729"/>
            <pc:sldLayoutMk cId="2483024634" sldId="214748374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2438" tIns="46220" rIns="92438" bIns="462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2438" tIns="46220" rIns="92438" bIns="46220" rtlCol="0"/>
          <a:lstStyle>
            <a:lvl1pPr algn="r">
              <a:defRPr sz="1200"/>
            </a:lvl1pPr>
          </a:lstStyle>
          <a:p>
            <a:fld id="{A2946C84-7664-41B6-B892-671469A849C2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2438" tIns="46220" rIns="92438" bIns="462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2438" tIns="46220" rIns="92438" bIns="46220" rtlCol="0" anchor="b"/>
          <a:lstStyle>
            <a:lvl1pPr algn="r">
              <a:defRPr sz="1200"/>
            </a:lvl1pPr>
          </a:lstStyle>
          <a:p>
            <a:fld id="{615329C5-5E54-449F-B8E2-7ABF53290E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978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2438" tIns="46220" rIns="92438" bIns="462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2438" tIns="46220" rIns="92438" bIns="46220" rtlCol="0"/>
          <a:lstStyle>
            <a:lvl1pPr algn="r">
              <a:defRPr sz="1200"/>
            </a:lvl1pPr>
          </a:lstStyle>
          <a:p>
            <a:fld id="{564EA195-A869-41DD-9B24-20BEF2CDAAB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8" tIns="46220" rIns="92438" bIns="462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2438" tIns="46220" rIns="92438" bIns="462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2438" tIns="46220" rIns="92438" bIns="462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2438" tIns="46220" rIns="92438" bIns="46220" rtlCol="0" anchor="b"/>
          <a:lstStyle>
            <a:lvl1pPr algn="r">
              <a:defRPr sz="1200"/>
            </a:lvl1pPr>
          </a:lstStyle>
          <a:p>
            <a:fld id="{AD811EE0-6947-4B57-BA94-6DBE0048D9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5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11EE0-6947-4B57-BA94-6DBE0048D9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48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11EE0-6947-4B57-BA94-6DBE0048D9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79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11EE0-6947-4B57-BA94-6DBE0048D9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63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11EE0-6947-4B57-BA94-6DBE0048D9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28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11EE0-6947-4B57-BA94-6DBE0048D9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0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11EE0-6947-4B57-BA94-6DBE0048D9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3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oorblad kle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P"/>
          <p:cNvSpPr txBox="1"/>
          <p:nvPr userDrawn="1"/>
        </p:nvSpPr>
        <p:spPr>
          <a:xfrm>
            <a:off x="8120198" y="1025013"/>
            <a:ext cx="738664" cy="4807974"/>
          </a:xfrm>
          <a:prstGeom prst="rect">
            <a:avLst/>
          </a:prstGeom>
          <a:noFill/>
        </p:spPr>
        <p:txBody>
          <a:bodyPr vert="vert270" wrap="square" lIns="0" tIns="0" rIns="0" bIns="0" rtlCol="0">
            <a:normAutofit/>
          </a:bodyPr>
          <a:lstStyle/>
          <a:p>
            <a:pPr algn="ctr"/>
            <a:r>
              <a:rPr lang="nl-NL" sz="4800">
                <a:solidFill>
                  <a:schemeClr val="bg1"/>
                </a:solidFill>
              </a:rPr>
              <a:t>Talent voor groei</a:t>
            </a:r>
          </a:p>
        </p:txBody>
      </p:sp>
      <p:pic>
        <p:nvPicPr>
          <p:cNvPr id="3" name="LogoF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35208"/>
            <a:ext cx="2338261" cy="33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0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57200" y="1522413"/>
            <a:ext cx="8232775" cy="4640262"/>
          </a:xfrm>
        </p:spPr>
        <p:txBody>
          <a:bodyPr/>
          <a:lstStyle/>
          <a:p>
            <a:r>
              <a:rPr lang="nl-NL"/>
              <a:t>Klik op het pictogram als u een grafiek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34685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57200" y="1514475"/>
            <a:ext cx="8232775" cy="4654550"/>
          </a:xfrm>
        </p:spPr>
        <p:txBody>
          <a:bodyPr/>
          <a:lstStyle/>
          <a:p>
            <a:r>
              <a:rPr lang="nl-NL"/>
              <a:t>Klik op het pictogram als u een tabel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142031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7" name="SmartArt Placeholder 6"/>
          <p:cNvSpPr>
            <a:spLocks noGrp="1"/>
          </p:cNvSpPr>
          <p:nvPr>
            <p:ph type="dgm" sz="quarter" idx="13"/>
          </p:nvPr>
        </p:nvSpPr>
        <p:spPr>
          <a:xfrm>
            <a:off x="457200" y="1522413"/>
            <a:ext cx="8232775" cy="4646612"/>
          </a:xfrm>
        </p:spPr>
        <p:txBody>
          <a:bodyPr/>
          <a:lstStyle/>
          <a:p>
            <a:r>
              <a:rPr lang="nl-NL"/>
              <a:t>Klik op het pictogram als u een SmartArt-afbeelding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305097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g met 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937064"/>
            <a:ext cx="8233198" cy="2187735"/>
          </a:xfrm>
        </p:spPr>
        <p:txBody>
          <a:bodyPr anchor="t">
            <a:normAutofit/>
          </a:bodyPr>
          <a:lstStyle>
            <a:lvl1pPr>
              <a:defRPr sz="4200">
                <a:latin typeface="+mn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570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 me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220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dia zonder f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4304" y="1467141"/>
            <a:ext cx="8236095" cy="1130983"/>
          </a:xfrm>
        </p:spPr>
        <p:txBody>
          <a:bodyPr bIns="0" anchor="t" anchorCtr="0">
            <a:normAutofit/>
          </a:bodyPr>
          <a:lstStyle>
            <a:lvl1pPr marL="0" indent="0" algn="l">
              <a:lnSpc>
                <a:spcPct val="83000"/>
              </a:lnSpc>
              <a:spcBef>
                <a:spcPts val="0"/>
              </a:spcBef>
              <a:buNone/>
              <a:defRPr sz="4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/>
              <a:t>Klik om </a:t>
            </a:r>
            <a:r>
              <a:rPr lang="nl-NL" noProof="0" err="1"/>
              <a:t>subtitle</a:t>
            </a:r>
            <a:r>
              <a:rPr lang="nl-NL" noProof="0"/>
              <a:t> toe te voegen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95617"/>
            <a:ext cx="8233198" cy="1169024"/>
          </a:xfrm>
        </p:spPr>
        <p:txBody>
          <a:bodyPr anchor="b">
            <a:normAutofit/>
          </a:bodyPr>
          <a:lstStyle>
            <a:lvl1pPr>
              <a:defRPr sz="4200">
                <a:latin typeface="+mn-lt"/>
              </a:defRPr>
            </a:lvl1pPr>
          </a:lstStyle>
          <a:p>
            <a:r>
              <a:rPr lang="nl-NL" noProof="0"/>
              <a:t>Klik om titel toe te voegen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54025" y="3081360"/>
            <a:ext cx="8236374" cy="280988"/>
          </a:xfrm>
        </p:spPr>
        <p:txBody>
          <a:bodyPr>
            <a:noAutofit/>
          </a:bodyPr>
          <a:lstStyle>
            <a:lvl1pPr>
              <a:buFontTx/>
              <a:buNone/>
              <a:defRPr sz="2400"/>
            </a:lvl1pPr>
            <a:lvl2pPr marL="1800" indent="0">
              <a:buFontTx/>
              <a:buNone/>
              <a:defRPr sz="2400"/>
            </a:lvl2pPr>
            <a:lvl3pPr marL="232200" indent="0">
              <a:buFontTx/>
              <a:buNone/>
              <a:defRPr sz="2400"/>
            </a:lvl3pPr>
            <a:lvl4pPr marL="462600" indent="0">
              <a:buFontTx/>
              <a:buNone/>
              <a:defRPr sz="2400"/>
            </a:lvl4pPr>
            <a:lvl5pPr marL="462600" indent="0">
              <a:buFontTx/>
              <a:buNone/>
              <a:defRPr sz="2400"/>
            </a:lvl5pPr>
            <a:lvl6pPr marL="462600" indent="0">
              <a:buFontTx/>
              <a:buNone/>
              <a:defRPr sz="2400"/>
            </a:lvl6pPr>
            <a:lvl7pPr marL="462600" indent="0">
              <a:buFontTx/>
              <a:buNone/>
              <a:defRPr sz="2400"/>
            </a:lvl7pPr>
            <a:lvl8pPr marL="462600" indent="0">
              <a:buFontTx/>
              <a:buNone/>
              <a:defRPr sz="2400"/>
            </a:lvl8pPr>
            <a:lvl9pPr marL="462600" indent="0">
              <a:buFontTx/>
              <a:buNone/>
              <a:defRPr sz="2400"/>
            </a:lvl9pPr>
          </a:lstStyle>
          <a:p>
            <a:pPr lvl="0"/>
            <a:r>
              <a:rPr lang="nl-NL" noProof="0"/>
              <a:t>Klik om naam toe te voegen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 err="1"/>
              <a:t>Third</a:t>
            </a:r>
            <a:r>
              <a:rPr lang="nl-NL" noProof="0"/>
              <a:t> level</a:t>
            </a:r>
          </a:p>
          <a:p>
            <a:pPr lvl="3"/>
            <a:r>
              <a:rPr lang="nl-NL" noProof="0" err="1"/>
              <a:t>Fourth</a:t>
            </a:r>
            <a:r>
              <a:rPr lang="nl-NL" noProof="0"/>
              <a:t> level</a:t>
            </a:r>
          </a:p>
          <a:p>
            <a:pPr lvl="4"/>
            <a:r>
              <a:rPr lang="nl-NL" noProof="0" err="1"/>
              <a:t>Fifth</a:t>
            </a:r>
            <a:r>
              <a:rPr lang="nl-NL" noProof="0"/>
              <a:t> level</a:t>
            </a:r>
          </a:p>
          <a:p>
            <a:pPr lvl="5"/>
            <a:r>
              <a:rPr lang="nl-NL" noProof="0"/>
              <a:t>6</a:t>
            </a:r>
          </a:p>
          <a:p>
            <a:pPr lvl="6"/>
            <a:r>
              <a:rPr lang="nl-NL" noProof="0"/>
              <a:t>7</a:t>
            </a:r>
          </a:p>
          <a:p>
            <a:pPr lvl="7"/>
            <a:r>
              <a:rPr lang="nl-NL" noProof="0"/>
              <a:t>8</a:t>
            </a:r>
          </a:p>
          <a:p>
            <a:pPr lvl="8"/>
            <a:r>
              <a:rPr lang="nl-NL" noProof="0"/>
              <a:t>9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454024" y="3366229"/>
            <a:ext cx="8236374" cy="280988"/>
          </a:xfrm>
        </p:spPr>
        <p:txBody>
          <a:bodyPr>
            <a:noAutofit/>
          </a:bodyPr>
          <a:lstStyle>
            <a:lvl1pPr>
              <a:buFontTx/>
              <a:buNone/>
              <a:defRPr sz="2400"/>
            </a:lvl1pPr>
            <a:lvl2pPr marL="1800" indent="0">
              <a:buFontTx/>
              <a:buNone/>
              <a:defRPr sz="2400"/>
            </a:lvl2pPr>
            <a:lvl3pPr marL="232200" indent="0">
              <a:buFontTx/>
              <a:buNone/>
              <a:defRPr sz="2400"/>
            </a:lvl3pPr>
            <a:lvl4pPr marL="462600" indent="0">
              <a:buFontTx/>
              <a:buNone/>
              <a:defRPr sz="2400"/>
            </a:lvl4pPr>
            <a:lvl5pPr marL="462600" indent="0">
              <a:buFontTx/>
              <a:buNone/>
              <a:defRPr sz="2400"/>
            </a:lvl5pPr>
            <a:lvl6pPr marL="462600" indent="0">
              <a:buFontTx/>
              <a:buNone/>
              <a:defRPr sz="2400"/>
            </a:lvl6pPr>
            <a:lvl7pPr marL="462600" indent="0">
              <a:buFontTx/>
              <a:buNone/>
              <a:defRPr sz="2400"/>
            </a:lvl7pPr>
            <a:lvl8pPr marL="462600" indent="0">
              <a:buFontTx/>
              <a:buNone/>
              <a:defRPr sz="2400"/>
            </a:lvl8pPr>
            <a:lvl9pPr marL="462600" indent="0">
              <a:buFontTx/>
              <a:buNone/>
              <a:defRPr sz="2400"/>
            </a:lvl9pPr>
          </a:lstStyle>
          <a:p>
            <a:pPr lvl="0"/>
            <a:r>
              <a:rPr lang="nl-NL" noProof="0"/>
              <a:t>Klik om datum toe te voegen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 err="1"/>
              <a:t>Third</a:t>
            </a:r>
            <a:r>
              <a:rPr lang="nl-NL" noProof="0"/>
              <a:t> level</a:t>
            </a:r>
          </a:p>
          <a:p>
            <a:pPr lvl="3"/>
            <a:r>
              <a:rPr lang="nl-NL" noProof="0" err="1"/>
              <a:t>Fourth</a:t>
            </a:r>
            <a:r>
              <a:rPr lang="nl-NL" noProof="0"/>
              <a:t> level</a:t>
            </a:r>
          </a:p>
          <a:p>
            <a:pPr lvl="4"/>
            <a:r>
              <a:rPr lang="nl-NL" noProof="0" err="1"/>
              <a:t>Fifth</a:t>
            </a:r>
            <a:r>
              <a:rPr lang="nl-NL" noProof="0"/>
              <a:t> level</a:t>
            </a:r>
          </a:p>
          <a:p>
            <a:pPr lvl="5"/>
            <a:r>
              <a:rPr lang="nl-NL" noProof="0"/>
              <a:t>6</a:t>
            </a:r>
          </a:p>
          <a:p>
            <a:pPr lvl="6"/>
            <a:r>
              <a:rPr lang="nl-NL" noProof="0"/>
              <a:t>7</a:t>
            </a:r>
          </a:p>
          <a:p>
            <a:pPr lvl="7"/>
            <a:r>
              <a:rPr lang="nl-NL" noProof="0"/>
              <a:t>8</a:t>
            </a:r>
          </a:p>
          <a:p>
            <a:pPr lvl="8"/>
            <a:r>
              <a:rPr lang="nl-NL" noProof="0"/>
              <a:t>9</a:t>
            </a:r>
          </a:p>
        </p:txBody>
      </p:sp>
      <p:pic>
        <p:nvPicPr>
          <p:cNvPr id="2" name="LogoP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6340"/>
            <a:ext cx="3883304" cy="129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75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oudsdia tekst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marL="230400">
              <a:defRPr/>
            </a:lvl2pPr>
          </a:lstStyle>
          <a:p>
            <a:pPr lvl="0"/>
            <a:r>
              <a:rPr lang="nl-NL" noProof="0"/>
              <a:t>Klik om tekst toe te voegen</a:t>
            </a:r>
            <a:endParaRPr lang="nl-NL"/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 err="1"/>
              <a:t>Third</a:t>
            </a:r>
            <a:r>
              <a:rPr lang="nl-NL"/>
              <a:t> level</a:t>
            </a:r>
          </a:p>
          <a:p>
            <a:pPr lvl="3"/>
            <a:r>
              <a:rPr lang="nl-NL" err="1"/>
              <a:t>Fourth</a:t>
            </a:r>
            <a:r>
              <a:rPr lang="nl-NL"/>
              <a:t> level</a:t>
            </a:r>
          </a:p>
          <a:p>
            <a:pPr lvl="4"/>
            <a:r>
              <a:rPr lang="nl-NL" err="1"/>
              <a:t>Fifth</a:t>
            </a:r>
            <a:r>
              <a:rPr lang="nl-NL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2309112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 dia, kleu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3762" y="399554"/>
            <a:ext cx="8219861" cy="2852737"/>
          </a:xfrm>
        </p:spPr>
        <p:txBody>
          <a:bodyPr anchor="t">
            <a:normAutofit/>
          </a:bodyPr>
          <a:lstStyle>
            <a:lvl1pPr>
              <a:defRPr sz="4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1060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dia tekst en foto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27200"/>
            <a:ext cx="8230179" cy="925200"/>
          </a:xfrm>
        </p:spPr>
        <p:txBody>
          <a:bodyPr wrap="none"/>
          <a:lstStyle>
            <a:lvl1pPr>
              <a:defRPr>
                <a:latin typeface="+mj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77605"/>
            <a:ext cx="3886200" cy="469935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noProof="0"/>
              <a:t>Klik om tekst toe te voegen</a:t>
            </a:r>
            <a:endParaRPr lang="nl-NL"/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 err="1"/>
              <a:t>Third</a:t>
            </a:r>
            <a:r>
              <a:rPr lang="nl-NL"/>
              <a:t> level</a:t>
            </a:r>
          </a:p>
          <a:p>
            <a:pPr lvl="3"/>
            <a:r>
              <a:rPr lang="nl-NL" err="1"/>
              <a:t>Fourth</a:t>
            </a:r>
            <a:r>
              <a:rPr lang="nl-NL"/>
              <a:t> level</a:t>
            </a:r>
          </a:p>
          <a:p>
            <a:pPr lvl="4"/>
            <a:r>
              <a:rPr lang="nl-NL" err="1"/>
              <a:t>Fifth</a:t>
            </a:r>
            <a:r>
              <a:rPr lang="nl-NL"/>
              <a:t>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803775" y="1535373"/>
            <a:ext cx="3883025" cy="464159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14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27201"/>
            <a:ext cx="8233199" cy="39166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l-NL"/>
              <a:t>Inhoudsopgave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4072" y="1477605"/>
            <a:ext cx="8226327" cy="4684359"/>
          </a:xfr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  <a:def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buAutoNum type="arabicPeriod"/>
              <a:defRPr/>
            </a:lvl2pPr>
            <a:lvl3pPr>
              <a:buAutoNum type="arabicPeriod"/>
              <a:defRPr/>
            </a:lvl3pPr>
            <a:lvl4pPr>
              <a:buAutoNum type="arabicPeriod"/>
              <a:defRPr/>
            </a:lvl4pPr>
          </a:lstStyle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 noProof="0"/>
              <a:t>Klik om tekst toe te voegen</a:t>
            </a:r>
            <a:endParaRPr lang="nl-NL"/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Second level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 err="1"/>
              <a:t>Fourth</a:t>
            </a:r>
            <a:r>
              <a:rPr lang="nl-NL"/>
              <a:t> level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 err="1"/>
              <a:t>Third</a:t>
            </a:r>
            <a:r>
              <a:rPr lang="nl-NL"/>
              <a:t> level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 err="1"/>
              <a:t>Fifth</a:t>
            </a:r>
            <a:r>
              <a:rPr lang="nl-NL"/>
              <a:t> level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6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7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8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98811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oorblad met foto achtergro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P"/>
          <p:cNvSpPr txBox="1"/>
          <p:nvPr userDrawn="1"/>
        </p:nvSpPr>
        <p:spPr>
          <a:xfrm>
            <a:off x="8120198" y="1025013"/>
            <a:ext cx="738664" cy="4807974"/>
          </a:xfrm>
          <a:prstGeom prst="rect">
            <a:avLst/>
          </a:prstGeom>
          <a:noFill/>
        </p:spPr>
        <p:txBody>
          <a:bodyPr vert="vert270" wrap="square" lIns="0" tIns="0" rIns="0" bIns="0" rtlCol="0">
            <a:normAutofit/>
          </a:bodyPr>
          <a:lstStyle/>
          <a:p>
            <a:pPr algn="ctr"/>
            <a:r>
              <a:rPr lang="nl-NL" sz="4800">
                <a:solidFill>
                  <a:schemeClr val="bg1"/>
                </a:solidFill>
              </a:rPr>
              <a:t>Talent voor groei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-1658203" y="4947313"/>
            <a:ext cx="1487606" cy="143983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/>
              <a:t>Klik rechts op</a:t>
            </a:r>
            <a:r>
              <a:rPr lang="nl-NL" sz="1100" baseline="0"/>
              <a:t> de dia en kies “achtergrond opmaken” om een afbeelding als achtergrond toe te voegen.</a:t>
            </a:r>
            <a:endParaRPr lang="nl-NL" sz="1100"/>
          </a:p>
        </p:txBody>
      </p:sp>
    </p:spTree>
    <p:extLst>
      <p:ext uri="{BB962C8B-B14F-4D97-AF65-F5344CB8AC3E}">
        <p14:creationId xmlns:p14="http://schemas.microsoft.com/office/powerpoint/2010/main" val="2505443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57200" y="1522413"/>
            <a:ext cx="8232775" cy="46402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25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noProof="0"/>
              <a:t>Klik om titel toe te voegen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57200" y="1514475"/>
            <a:ext cx="8232775" cy="46545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03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7" name="SmartArt Placeholder 6"/>
          <p:cNvSpPr>
            <a:spLocks noGrp="1"/>
          </p:cNvSpPr>
          <p:nvPr>
            <p:ph type="dgm" sz="quarter" idx="13"/>
          </p:nvPr>
        </p:nvSpPr>
        <p:spPr>
          <a:xfrm>
            <a:off x="457200" y="1522413"/>
            <a:ext cx="8232775" cy="46466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84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g met titel, kle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937064"/>
            <a:ext cx="8233198" cy="2187735"/>
          </a:xfrm>
        </p:spPr>
        <p:txBody>
          <a:bodyPr anchor="t">
            <a:normAutofit/>
          </a:bodyPr>
          <a:lstStyle>
            <a:lvl1pPr>
              <a:defRPr sz="4200">
                <a:latin typeface="+mn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pic>
        <p:nvPicPr>
          <p:cNvPr id="3" name="LogoF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35208"/>
            <a:ext cx="2338261" cy="33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214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 met logo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25575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oorblad kle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ogoF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35208"/>
            <a:ext cx="2338261" cy="33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553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dia zonder f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4304" y="1467143"/>
            <a:ext cx="8236095" cy="1130983"/>
          </a:xfrm>
        </p:spPr>
        <p:txBody>
          <a:bodyPr bIns="0" anchor="t" anchorCtr="0">
            <a:normAutofit/>
          </a:bodyPr>
          <a:lstStyle>
            <a:lvl1pPr marL="0" indent="0" algn="l">
              <a:lnSpc>
                <a:spcPct val="83000"/>
              </a:lnSpc>
              <a:spcBef>
                <a:spcPts val="0"/>
              </a:spcBef>
              <a:buNone/>
              <a:defRPr sz="31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noProof="0"/>
              <a:t>Klik om </a:t>
            </a:r>
            <a:r>
              <a:rPr lang="nl-NL" noProof="0" err="1"/>
              <a:t>subtitle</a:t>
            </a:r>
            <a:r>
              <a:rPr lang="nl-NL" noProof="0"/>
              <a:t> toe te voegen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95617"/>
            <a:ext cx="8233198" cy="1169024"/>
          </a:xfrm>
        </p:spPr>
        <p:txBody>
          <a:bodyPr anchor="b">
            <a:normAutofit/>
          </a:bodyPr>
          <a:lstStyle>
            <a:lvl1pPr>
              <a:defRPr sz="3150">
                <a:latin typeface="+mn-lt"/>
              </a:defRPr>
            </a:lvl1pPr>
          </a:lstStyle>
          <a:p>
            <a:r>
              <a:rPr lang="nl-NL" noProof="0"/>
              <a:t>Klik om titel toe te voegen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54025" y="3081360"/>
            <a:ext cx="8236374" cy="280988"/>
          </a:xfrm>
        </p:spPr>
        <p:txBody>
          <a:bodyPr>
            <a:noAutofit/>
          </a:bodyPr>
          <a:lstStyle>
            <a:lvl1pPr>
              <a:buFontTx/>
              <a:buNone/>
              <a:defRPr sz="1800"/>
            </a:lvl1pPr>
            <a:lvl2pPr marL="1350" indent="0">
              <a:buFontTx/>
              <a:buNone/>
              <a:defRPr sz="1800"/>
            </a:lvl2pPr>
            <a:lvl3pPr marL="174150" indent="0">
              <a:buFontTx/>
              <a:buNone/>
              <a:defRPr sz="1800"/>
            </a:lvl3pPr>
            <a:lvl4pPr marL="346950" indent="0">
              <a:buFontTx/>
              <a:buNone/>
              <a:defRPr sz="1800"/>
            </a:lvl4pPr>
            <a:lvl5pPr marL="346950" indent="0">
              <a:buFontTx/>
              <a:buNone/>
              <a:defRPr sz="1800"/>
            </a:lvl5pPr>
            <a:lvl6pPr marL="346950" indent="0">
              <a:buFontTx/>
              <a:buNone/>
              <a:defRPr sz="1800"/>
            </a:lvl6pPr>
            <a:lvl7pPr marL="346950" indent="0">
              <a:buFontTx/>
              <a:buNone/>
              <a:defRPr sz="1800"/>
            </a:lvl7pPr>
            <a:lvl8pPr marL="346950" indent="0">
              <a:buFontTx/>
              <a:buNone/>
              <a:defRPr sz="1800"/>
            </a:lvl8pPr>
            <a:lvl9pPr marL="346950" indent="0">
              <a:buFontTx/>
              <a:buNone/>
              <a:defRPr sz="1800"/>
            </a:lvl9pPr>
          </a:lstStyle>
          <a:p>
            <a:pPr lvl="0"/>
            <a:r>
              <a:rPr lang="nl-NL" noProof="0"/>
              <a:t>Klik om naam toe te voegen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 err="1"/>
              <a:t>Third</a:t>
            </a:r>
            <a:r>
              <a:rPr lang="nl-NL" noProof="0"/>
              <a:t> level</a:t>
            </a:r>
          </a:p>
          <a:p>
            <a:pPr lvl="3"/>
            <a:r>
              <a:rPr lang="nl-NL" noProof="0" err="1"/>
              <a:t>Fourth</a:t>
            </a:r>
            <a:r>
              <a:rPr lang="nl-NL" noProof="0"/>
              <a:t> level</a:t>
            </a:r>
          </a:p>
          <a:p>
            <a:pPr lvl="4"/>
            <a:r>
              <a:rPr lang="nl-NL" noProof="0" err="1"/>
              <a:t>Fifth</a:t>
            </a:r>
            <a:r>
              <a:rPr lang="nl-NL" noProof="0"/>
              <a:t> level</a:t>
            </a:r>
          </a:p>
          <a:p>
            <a:pPr lvl="5"/>
            <a:r>
              <a:rPr lang="nl-NL" noProof="0"/>
              <a:t>6</a:t>
            </a:r>
          </a:p>
          <a:p>
            <a:pPr lvl="6"/>
            <a:r>
              <a:rPr lang="nl-NL" noProof="0"/>
              <a:t>7</a:t>
            </a:r>
          </a:p>
          <a:p>
            <a:pPr lvl="7"/>
            <a:r>
              <a:rPr lang="nl-NL" noProof="0"/>
              <a:t>8</a:t>
            </a:r>
          </a:p>
          <a:p>
            <a:pPr lvl="8"/>
            <a:r>
              <a:rPr lang="nl-NL" noProof="0"/>
              <a:t>9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454024" y="3366229"/>
            <a:ext cx="8236374" cy="280988"/>
          </a:xfrm>
        </p:spPr>
        <p:txBody>
          <a:bodyPr>
            <a:noAutofit/>
          </a:bodyPr>
          <a:lstStyle>
            <a:lvl1pPr>
              <a:buFontTx/>
              <a:buNone/>
              <a:defRPr sz="1800"/>
            </a:lvl1pPr>
            <a:lvl2pPr marL="1350" indent="0">
              <a:buFontTx/>
              <a:buNone/>
              <a:defRPr sz="1800"/>
            </a:lvl2pPr>
            <a:lvl3pPr marL="174150" indent="0">
              <a:buFontTx/>
              <a:buNone/>
              <a:defRPr sz="1800"/>
            </a:lvl3pPr>
            <a:lvl4pPr marL="346950" indent="0">
              <a:buFontTx/>
              <a:buNone/>
              <a:defRPr sz="1800"/>
            </a:lvl4pPr>
            <a:lvl5pPr marL="346950" indent="0">
              <a:buFontTx/>
              <a:buNone/>
              <a:defRPr sz="1800"/>
            </a:lvl5pPr>
            <a:lvl6pPr marL="346950" indent="0">
              <a:buFontTx/>
              <a:buNone/>
              <a:defRPr sz="1800"/>
            </a:lvl6pPr>
            <a:lvl7pPr marL="346950" indent="0">
              <a:buFontTx/>
              <a:buNone/>
              <a:defRPr sz="1800"/>
            </a:lvl7pPr>
            <a:lvl8pPr marL="346950" indent="0">
              <a:buFontTx/>
              <a:buNone/>
              <a:defRPr sz="1800"/>
            </a:lvl8pPr>
            <a:lvl9pPr marL="346950" indent="0">
              <a:buFontTx/>
              <a:buNone/>
              <a:defRPr sz="1800"/>
            </a:lvl9pPr>
          </a:lstStyle>
          <a:p>
            <a:pPr lvl="0"/>
            <a:r>
              <a:rPr lang="nl-NL" noProof="0"/>
              <a:t>Klik om datum toe te voegen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 err="1"/>
              <a:t>Third</a:t>
            </a:r>
            <a:r>
              <a:rPr lang="nl-NL" noProof="0"/>
              <a:t> level</a:t>
            </a:r>
          </a:p>
          <a:p>
            <a:pPr lvl="3"/>
            <a:r>
              <a:rPr lang="nl-NL" noProof="0" err="1"/>
              <a:t>Fourth</a:t>
            </a:r>
            <a:r>
              <a:rPr lang="nl-NL" noProof="0"/>
              <a:t> level</a:t>
            </a:r>
          </a:p>
          <a:p>
            <a:pPr lvl="4"/>
            <a:r>
              <a:rPr lang="nl-NL" noProof="0" err="1"/>
              <a:t>Fifth</a:t>
            </a:r>
            <a:r>
              <a:rPr lang="nl-NL" noProof="0"/>
              <a:t> level</a:t>
            </a:r>
          </a:p>
          <a:p>
            <a:pPr lvl="5"/>
            <a:r>
              <a:rPr lang="nl-NL" noProof="0"/>
              <a:t>6</a:t>
            </a:r>
          </a:p>
          <a:p>
            <a:pPr lvl="6"/>
            <a:r>
              <a:rPr lang="nl-NL" noProof="0"/>
              <a:t>7</a:t>
            </a:r>
          </a:p>
          <a:p>
            <a:pPr lvl="7"/>
            <a:r>
              <a:rPr lang="nl-NL" noProof="0"/>
              <a:t>8</a:t>
            </a:r>
          </a:p>
          <a:p>
            <a:pPr lvl="8"/>
            <a:r>
              <a:rPr lang="nl-NL" noProof="0"/>
              <a:t>9</a:t>
            </a:r>
          </a:p>
        </p:txBody>
      </p:sp>
      <p:pic>
        <p:nvPicPr>
          <p:cNvPr id="2" name="LogoP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6340"/>
            <a:ext cx="3883304" cy="129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069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oudsdia tekst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marL="172800">
              <a:defRPr/>
            </a:lvl2pPr>
          </a:lstStyle>
          <a:p>
            <a:pPr lvl="0"/>
            <a:r>
              <a:rPr lang="nl-NL" noProof="0"/>
              <a:t>Klik om tekst toe te voegen</a:t>
            </a:r>
            <a:endParaRPr lang="nl-NL"/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 err="1"/>
              <a:t>Third</a:t>
            </a:r>
            <a:r>
              <a:rPr lang="nl-NL"/>
              <a:t> level</a:t>
            </a:r>
          </a:p>
          <a:p>
            <a:pPr lvl="3"/>
            <a:r>
              <a:rPr lang="nl-NL" err="1"/>
              <a:t>Fourth</a:t>
            </a:r>
            <a:r>
              <a:rPr lang="nl-NL"/>
              <a:t> level</a:t>
            </a:r>
          </a:p>
          <a:p>
            <a:pPr lvl="4"/>
            <a:r>
              <a:rPr lang="nl-NL" err="1"/>
              <a:t>Fifth</a:t>
            </a:r>
            <a:r>
              <a:rPr lang="nl-NL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5506613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 dia, kleu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3763" y="399555"/>
            <a:ext cx="8219861" cy="2852737"/>
          </a:xfrm>
        </p:spPr>
        <p:txBody>
          <a:bodyPr anchor="t">
            <a:normAutofit/>
          </a:bodyPr>
          <a:lstStyle>
            <a:lvl1pPr>
              <a:defRPr sz="315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7404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dia tekst en foto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27200"/>
            <a:ext cx="8230179" cy="925200"/>
          </a:xfrm>
        </p:spPr>
        <p:txBody>
          <a:bodyPr wrap="none"/>
          <a:lstStyle>
            <a:lvl1pPr>
              <a:defRPr>
                <a:latin typeface="+mj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77605"/>
            <a:ext cx="3886200" cy="469935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noProof="0"/>
              <a:t>Klik om tekst toe te voegen</a:t>
            </a:r>
            <a:endParaRPr lang="nl-NL"/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 err="1"/>
              <a:t>Third</a:t>
            </a:r>
            <a:r>
              <a:rPr lang="nl-NL"/>
              <a:t> level</a:t>
            </a:r>
          </a:p>
          <a:p>
            <a:pPr lvl="3"/>
            <a:r>
              <a:rPr lang="nl-NL" err="1"/>
              <a:t>Fourth</a:t>
            </a:r>
            <a:r>
              <a:rPr lang="nl-NL"/>
              <a:t> level</a:t>
            </a:r>
          </a:p>
          <a:p>
            <a:pPr lvl="4"/>
            <a:r>
              <a:rPr lang="nl-NL" err="1"/>
              <a:t>Fifth</a:t>
            </a:r>
            <a:r>
              <a:rPr lang="nl-NL"/>
              <a:t>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803776" y="1535373"/>
            <a:ext cx="3883025" cy="464159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6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dia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2"/>
          </p:nvPr>
        </p:nvSpPr>
        <p:spPr>
          <a:xfrm>
            <a:off x="0" y="1778000"/>
            <a:ext cx="9144000" cy="3748088"/>
          </a:xfrm>
          <a:custGeom>
            <a:avLst/>
            <a:gdLst>
              <a:gd name="connsiteX0" fmla="*/ 0 w 9144000"/>
              <a:gd name="connsiteY0" fmla="*/ 0 h 3748088"/>
              <a:gd name="connsiteX1" fmla="*/ 9144000 w 9144000"/>
              <a:gd name="connsiteY1" fmla="*/ 0 h 3748088"/>
              <a:gd name="connsiteX2" fmla="*/ 9144000 w 9144000"/>
              <a:gd name="connsiteY2" fmla="*/ 3748088 h 3748088"/>
              <a:gd name="connsiteX3" fmla="*/ 3883305 w 9144000"/>
              <a:gd name="connsiteY3" fmla="*/ 3748088 h 3748088"/>
              <a:gd name="connsiteX4" fmla="*/ 3883305 w 9144000"/>
              <a:gd name="connsiteY4" fmla="*/ 3100088 h 3748088"/>
              <a:gd name="connsiteX5" fmla="*/ 0 w 9144000"/>
              <a:gd name="connsiteY5" fmla="*/ 3100088 h 37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3748088">
                <a:moveTo>
                  <a:pt x="0" y="0"/>
                </a:moveTo>
                <a:lnTo>
                  <a:pt x="9144000" y="0"/>
                </a:lnTo>
                <a:lnTo>
                  <a:pt x="9144000" y="3748088"/>
                </a:lnTo>
                <a:lnTo>
                  <a:pt x="3883305" y="3748088"/>
                </a:lnTo>
                <a:lnTo>
                  <a:pt x="3883305" y="3100088"/>
                </a:lnTo>
                <a:lnTo>
                  <a:pt x="0" y="31000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77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4304" y="832509"/>
            <a:ext cx="8236222" cy="708035"/>
          </a:xfrm>
        </p:spPr>
        <p:txBody>
          <a:bodyPr bIns="0" anchor="t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4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/>
              <a:t>Klik om subtitel toe te voegen</a:t>
            </a:r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409435"/>
            <a:ext cx="8233200" cy="547910"/>
          </a:xfrm>
        </p:spPr>
        <p:txBody>
          <a:bodyPr anchor="t">
            <a:normAutofit/>
          </a:bodyPr>
          <a:lstStyle>
            <a:lvl1pPr>
              <a:defRPr sz="4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54025" y="2016836"/>
            <a:ext cx="8236250" cy="280988"/>
          </a:xfrm>
        </p:spPr>
        <p:txBody>
          <a:bodyPr>
            <a:noAutofit/>
          </a:bodyPr>
          <a:lstStyle>
            <a:lvl1pPr>
              <a:buFontTx/>
              <a:buNone/>
              <a:defRPr sz="2400">
                <a:solidFill>
                  <a:schemeClr val="bg1"/>
                </a:solidFill>
              </a:defRPr>
            </a:lvl1pPr>
            <a:lvl2pPr marL="1800" indent="0">
              <a:buFontTx/>
              <a:buNone/>
              <a:defRPr sz="2400">
                <a:solidFill>
                  <a:schemeClr val="bg1"/>
                </a:solidFill>
              </a:defRPr>
            </a:lvl2pPr>
            <a:lvl3pPr marL="232200" indent="0">
              <a:buFontTx/>
              <a:buNone/>
              <a:defRPr sz="2400">
                <a:solidFill>
                  <a:schemeClr val="bg1"/>
                </a:solidFill>
              </a:defRPr>
            </a:lvl3pPr>
            <a:lvl4pPr marL="462600" indent="0">
              <a:buFontTx/>
              <a:buNone/>
              <a:defRPr sz="2400">
                <a:solidFill>
                  <a:schemeClr val="bg1"/>
                </a:solidFill>
              </a:defRPr>
            </a:lvl4pPr>
            <a:lvl5pPr marL="462600" indent="0">
              <a:buFontTx/>
              <a:buNone/>
              <a:defRPr sz="2400">
                <a:solidFill>
                  <a:schemeClr val="bg1"/>
                </a:solidFill>
              </a:defRPr>
            </a:lvl5pPr>
            <a:lvl6pPr marL="462600" indent="0">
              <a:buFontTx/>
              <a:buNone/>
              <a:defRPr sz="2400">
                <a:solidFill>
                  <a:schemeClr val="bg1"/>
                </a:solidFill>
              </a:defRPr>
            </a:lvl6pPr>
            <a:lvl7pPr marL="462600" indent="0">
              <a:buFontTx/>
              <a:buNone/>
              <a:defRPr sz="2400">
                <a:solidFill>
                  <a:schemeClr val="bg1"/>
                </a:solidFill>
              </a:defRPr>
            </a:lvl7pPr>
            <a:lvl8pPr marL="462600" indent="0">
              <a:buFontTx/>
              <a:buNone/>
              <a:defRPr sz="2400">
                <a:solidFill>
                  <a:schemeClr val="bg1"/>
                </a:solidFill>
              </a:defRPr>
            </a:lvl8pPr>
            <a:lvl9pPr marL="462600" indent="0">
              <a:buFontTx/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/>
              <a:t>Klik om naam toe te voegen</a:t>
            </a:r>
            <a:endParaRPr lang="nl-NL"/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 err="1"/>
              <a:t>Third</a:t>
            </a:r>
            <a:r>
              <a:rPr lang="nl-NL"/>
              <a:t> level</a:t>
            </a:r>
          </a:p>
          <a:p>
            <a:pPr lvl="3"/>
            <a:r>
              <a:rPr lang="nl-NL" err="1"/>
              <a:t>Fourth</a:t>
            </a:r>
            <a:r>
              <a:rPr lang="nl-NL"/>
              <a:t> level</a:t>
            </a:r>
          </a:p>
          <a:p>
            <a:pPr lvl="4"/>
            <a:r>
              <a:rPr lang="nl-NL" err="1"/>
              <a:t>Fifth</a:t>
            </a:r>
            <a:r>
              <a:rPr lang="nl-NL"/>
              <a:t> level</a:t>
            </a:r>
          </a:p>
          <a:p>
            <a:pPr lvl="5"/>
            <a:r>
              <a:rPr lang="nl-NL"/>
              <a:t>6</a:t>
            </a:r>
          </a:p>
          <a:p>
            <a:pPr lvl="6"/>
            <a:r>
              <a:rPr lang="nl-NL"/>
              <a:t>7</a:t>
            </a:r>
          </a:p>
          <a:p>
            <a:pPr lvl="7"/>
            <a:r>
              <a:rPr lang="nl-NL"/>
              <a:t>8</a:t>
            </a:r>
          </a:p>
          <a:p>
            <a:pPr lvl="8"/>
            <a:r>
              <a:rPr lang="nl-NL"/>
              <a:t>9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454024" y="2301705"/>
            <a:ext cx="8236250" cy="280988"/>
          </a:xfrm>
        </p:spPr>
        <p:txBody>
          <a:bodyPr>
            <a:noAutofit/>
          </a:bodyPr>
          <a:lstStyle>
            <a:lvl1pPr>
              <a:buFontTx/>
              <a:buNone/>
              <a:defRPr sz="2400">
                <a:solidFill>
                  <a:schemeClr val="bg1"/>
                </a:solidFill>
              </a:defRPr>
            </a:lvl1pPr>
            <a:lvl2pPr marL="1800" indent="0">
              <a:buFontTx/>
              <a:buNone/>
              <a:defRPr sz="2400">
                <a:solidFill>
                  <a:schemeClr val="bg1"/>
                </a:solidFill>
              </a:defRPr>
            </a:lvl2pPr>
            <a:lvl3pPr marL="232200" indent="0">
              <a:buFontTx/>
              <a:buNone/>
              <a:defRPr sz="2400">
                <a:solidFill>
                  <a:schemeClr val="bg1"/>
                </a:solidFill>
              </a:defRPr>
            </a:lvl3pPr>
            <a:lvl4pPr marL="462600" indent="0">
              <a:buFontTx/>
              <a:buNone/>
              <a:defRPr sz="2400">
                <a:solidFill>
                  <a:schemeClr val="bg1"/>
                </a:solidFill>
              </a:defRPr>
            </a:lvl4pPr>
            <a:lvl5pPr marL="462600" indent="0">
              <a:buFontTx/>
              <a:buNone/>
              <a:defRPr sz="2400">
                <a:solidFill>
                  <a:schemeClr val="bg1"/>
                </a:solidFill>
              </a:defRPr>
            </a:lvl5pPr>
            <a:lvl6pPr marL="462600" indent="0">
              <a:buFontTx/>
              <a:buNone/>
              <a:defRPr sz="2400">
                <a:solidFill>
                  <a:schemeClr val="bg1"/>
                </a:solidFill>
              </a:defRPr>
            </a:lvl6pPr>
            <a:lvl7pPr marL="462600" indent="0">
              <a:buFontTx/>
              <a:buNone/>
              <a:defRPr sz="2400">
                <a:solidFill>
                  <a:schemeClr val="bg1"/>
                </a:solidFill>
              </a:defRPr>
            </a:lvl7pPr>
            <a:lvl8pPr marL="462600" indent="0">
              <a:buFontTx/>
              <a:buNone/>
              <a:defRPr sz="2400">
                <a:solidFill>
                  <a:schemeClr val="bg1"/>
                </a:solidFill>
              </a:defRPr>
            </a:lvl8pPr>
            <a:lvl9pPr marL="462600" indent="0">
              <a:buFontTx/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/>
              <a:t>Klik om datum toe te voegen</a:t>
            </a:r>
            <a:endParaRPr lang="nl-NL"/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 err="1"/>
              <a:t>Third</a:t>
            </a:r>
            <a:r>
              <a:rPr lang="nl-NL"/>
              <a:t> level</a:t>
            </a:r>
          </a:p>
          <a:p>
            <a:pPr lvl="3"/>
            <a:r>
              <a:rPr lang="nl-NL" err="1"/>
              <a:t>Fourth</a:t>
            </a:r>
            <a:r>
              <a:rPr lang="nl-NL"/>
              <a:t> level</a:t>
            </a:r>
          </a:p>
          <a:p>
            <a:pPr lvl="4"/>
            <a:r>
              <a:rPr lang="nl-NL" err="1"/>
              <a:t>Fifth</a:t>
            </a:r>
            <a:r>
              <a:rPr lang="nl-NL"/>
              <a:t> level</a:t>
            </a:r>
          </a:p>
          <a:p>
            <a:pPr lvl="5"/>
            <a:r>
              <a:rPr lang="nl-NL"/>
              <a:t>6</a:t>
            </a:r>
          </a:p>
          <a:p>
            <a:pPr lvl="6"/>
            <a:r>
              <a:rPr lang="nl-NL"/>
              <a:t>7</a:t>
            </a:r>
          </a:p>
          <a:p>
            <a:pPr lvl="7"/>
            <a:r>
              <a:rPr lang="nl-NL"/>
              <a:t>8</a:t>
            </a:r>
          </a:p>
          <a:p>
            <a:pPr lvl="8"/>
            <a:r>
              <a:rPr lang="nl-NL"/>
              <a:t>9</a:t>
            </a:r>
          </a:p>
        </p:txBody>
      </p:sp>
      <p:pic>
        <p:nvPicPr>
          <p:cNvPr id="4" name="LogoP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6340"/>
            <a:ext cx="3883304" cy="129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895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7203"/>
            <a:ext cx="8233199" cy="39166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l-NL"/>
              <a:t>Inhoudsopgave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4072" y="1477606"/>
            <a:ext cx="8226327" cy="4684359"/>
          </a:xfrm>
        </p:spPr>
        <p:txBody>
          <a:bodyPr>
            <a:normAutofit/>
          </a:bodyPr>
          <a:lstStyle>
            <a:lvl1pPr marL="342900" indent="-342900" algn="l" defTabSz="685800" rtl="0" eaLnBrk="1" latinLnBrk="0" hangingPunct="1">
              <a:lnSpc>
                <a:spcPts val="1800"/>
              </a:lnSpc>
              <a:spcBef>
                <a:spcPts val="675"/>
              </a:spcBef>
              <a:buFont typeface="+mj-lt"/>
              <a:buAutoNum type="arabicPeriod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buAutoNum type="arabicPeriod"/>
              <a:defRPr/>
            </a:lvl2pPr>
            <a:lvl3pPr>
              <a:buAutoNum type="arabicPeriod"/>
              <a:defRPr/>
            </a:lvl3pPr>
            <a:lvl4pPr>
              <a:buAutoNum type="arabicPeriod"/>
              <a:defRPr/>
            </a:lvl4pPr>
          </a:lstStyle>
          <a:p>
            <a:pPr marL="342900" lvl="0" indent="-342900" algn="l" defTabSz="685800" rtl="0" eaLnBrk="1" latinLnBrk="0" hangingPunct="1">
              <a:lnSpc>
                <a:spcPts val="1800"/>
              </a:lnSpc>
              <a:spcBef>
                <a:spcPts val="675"/>
              </a:spcBef>
              <a:buFont typeface="+mj-lt"/>
              <a:buAutoNum type="arabicPeriod"/>
            </a:pPr>
            <a:r>
              <a:rPr lang="nl-NL" noProof="0"/>
              <a:t>Klik om tekst toe te voegen</a:t>
            </a:r>
            <a:endParaRPr lang="nl-NL"/>
          </a:p>
          <a:p>
            <a:pPr marL="342900" lvl="0" indent="-342900" algn="l" defTabSz="685800" rtl="0" eaLnBrk="1" latinLnBrk="0" hangingPunct="1">
              <a:lnSpc>
                <a:spcPts val="1800"/>
              </a:lnSpc>
              <a:spcBef>
                <a:spcPts val="675"/>
              </a:spcBef>
              <a:buFont typeface="+mj-lt"/>
              <a:buAutoNum type="arabicPeriod"/>
            </a:pPr>
            <a:r>
              <a:rPr lang="nl-NL"/>
              <a:t>Second level</a:t>
            </a:r>
          </a:p>
          <a:p>
            <a:pPr marL="342900" lvl="0" indent="-342900" algn="l" defTabSz="685800" rtl="0" eaLnBrk="1" latinLnBrk="0" hangingPunct="1">
              <a:lnSpc>
                <a:spcPts val="1800"/>
              </a:lnSpc>
              <a:spcBef>
                <a:spcPts val="675"/>
              </a:spcBef>
              <a:buFont typeface="+mj-lt"/>
              <a:buAutoNum type="arabicPeriod"/>
            </a:pPr>
            <a:r>
              <a:rPr lang="nl-NL" err="1"/>
              <a:t>Fourth</a:t>
            </a:r>
            <a:r>
              <a:rPr lang="nl-NL"/>
              <a:t> level</a:t>
            </a:r>
          </a:p>
          <a:p>
            <a:pPr marL="342900" lvl="0" indent="-342900" algn="l" defTabSz="685800" rtl="0" eaLnBrk="1" latinLnBrk="0" hangingPunct="1">
              <a:lnSpc>
                <a:spcPts val="1800"/>
              </a:lnSpc>
              <a:spcBef>
                <a:spcPts val="675"/>
              </a:spcBef>
              <a:buFont typeface="+mj-lt"/>
              <a:buAutoNum type="arabicPeriod"/>
            </a:pPr>
            <a:r>
              <a:rPr lang="nl-NL" err="1"/>
              <a:t>Third</a:t>
            </a:r>
            <a:r>
              <a:rPr lang="nl-NL"/>
              <a:t> level</a:t>
            </a:r>
          </a:p>
          <a:p>
            <a:pPr marL="342900" lvl="0" indent="-342900" algn="l" defTabSz="685800" rtl="0" eaLnBrk="1" latinLnBrk="0" hangingPunct="1">
              <a:lnSpc>
                <a:spcPts val="1800"/>
              </a:lnSpc>
              <a:spcBef>
                <a:spcPts val="675"/>
              </a:spcBef>
              <a:buFont typeface="+mj-lt"/>
              <a:buAutoNum type="arabicPeriod"/>
            </a:pPr>
            <a:r>
              <a:rPr lang="nl-NL" err="1"/>
              <a:t>Fifth</a:t>
            </a:r>
            <a:r>
              <a:rPr lang="nl-NL"/>
              <a:t> level</a:t>
            </a:r>
          </a:p>
          <a:p>
            <a:pPr marL="342900" lvl="0" indent="-342900" algn="l" defTabSz="685800" rtl="0" eaLnBrk="1" latinLnBrk="0" hangingPunct="1">
              <a:lnSpc>
                <a:spcPts val="1800"/>
              </a:lnSpc>
              <a:spcBef>
                <a:spcPts val="675"/>
              </a:spcBef>
              <a:buFont typeface="+mj-lt"/>
              <a:buAutoNum type="arabicPeriod"/>
            </a:pPr>
            <a:r>
              <a:rPr lang="nl-NL"/>
              <a:t>6</a:t>
            </a:r>
          </a:p>
          <a:p>
            <a:pPr marL="342900" lvl="0" indent="-342900" algn="l" defTabSz="685800" rtl="0" eaLnBrk="1" latinLnBrk="0" hangingPunct="1">
              <a:lnSpc>
                <a:spcPts val="1800"/>
              </a:lnSpc>
              <a:spcBef>
                <a:spcPts val="675"/>
              </a:spcBef>
              <a:buFont typeface="+mj-lt"/>
              <a:buAutoNum type="arabicPeriod"/>
            </a:pPr>
            <a:r>
              <a:rPr lang="nl-NL"/>
              <a:t>7</a:t>
            </a:r>
          </a:p>
          <a:p>
            <a:pPr marL="342900" lvl="0" indent="-342900" algn="l" defTabSz="685800" rtl="0" eaLnBrk="1" latinLnBrk="0" hangingPunct="1">
              <a:lnSpc>
                <a:spcPts val="1800"/>
              </a:lnSpc>
              <a:spcBef>
                <a:spcPts val="675"/>
              </a:spcBef>
              <a:buFont typeface="+mj-lt"/>
              <a:buAutoNum type="arabicPeriod"/>
            </a:pPr>
            <a:r>
              <a:rPr lang="nl-NL"/>
              <a:t>8</a:t>
            </a:r>
          </a:p>
          <a:p>
            <a:pPr marL="342900" lvl="0" indent="-342900" algn="l" defTabSz="685800" rtl="0" eaLnBrk="1" latinLnBrk="0" hangingPunct="1">
              <a:lnSpc>
                <a:spcPts val="1800"/>
              </a:lnSpc>
              <a:spcBef>
                <a:spcPts val="675"/>
              </a:spcBef>
              <a:buFont typeface="+mj-lt"/>
              <a:buAutoNum type="arabicPeriod"/>
            </a:pPr>
            <a:r>
              <a:rPr lang="nl-NL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403121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57201" y="1522413"/>
            <a:ext cx="8232775" cy="46402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266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noProof="0"/>
              <a:t>Klik om titel toe te voegen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57201" y="1514475"/>
            <a:ext cx="8232775" cy="46545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78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7" name="SmartArt Placeholder 6"/>
          <p:cNvSpPr>
            <a:spLocks noGrp="1"/>
          </p:cNvSpPr>
          <p:nvPr>
            <p:ph type="dgm" sz="quarter" idx="13"/>
          </p:nvPr>
        </p:nvSpPr>
        <p:spPr>
          <a:xfrm>
            <a:off x="457201" y="1522413"/>
            <a:ext cx="8232775" cy="46466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04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g met titel, kle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937065"/>
            <a:ext cx="8233198" cy="2187735"/>
          </a:xfrm>
        </p:spPr>
        <p:txBody>
          <a:bodyPr anchor="t">
            <a:normAutofit/>
          </a:bodyPr>
          <a:lstStyle>
            <a:lvl1pPr>
              <a:defRPr sz="3150">
                <a:latin typeface="+mn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pic>
        <p:nvPicPr>
          <p:cNvPr id="3" name="LogoF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535208"/>
            <a:ext cx="2338261" cy="33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1590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 met logo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70191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oorblad kle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ogoF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535208"/>
            <a:ext cx="2338261" cy="33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83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orblad met foto achtergr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P"/>
          <p:cNvSpPr txBox="1"/>
          <p:nvPr userDrawn="1"/>
        </p:nvSpPr>
        <p:spPr>
          <a:xfrm>
            <a:off x="8120199" y="1025013"/>
            <a:ext cx="738664" cy="4807974"/>
          </a:xfrm>
          <a:prstGeom prst="rect">
            <a:avLst/>
          </a:prstGeom>
          <a:noFill/>
        </p:spPr>
        <p:txBody>
          <a:bodyPr vert="vert270" lIns="0" tIns="0" rIns="0" bIns="0">
            <a:norm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Talent voor groei</a:t>
            </a:r>
          </a:p>
        </p:txBody>
      </p:sp>
      <p:sp>
        <p:nvSpPr>
          <p:cNvPr id="3" name="Rounded Rectangle 9"/>
          <p:cNvSpPr/>
          <p:nvPr userDrawn="1"/>
        </p:nvSpPr>
        <p:spPr>
          <a:xfrm>
            <a:off x="-1658938" y="4946654"/>
            <a:ext cx="1489075" cy="14398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61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Klik rechts op de dia en kies “achtergrond opmaken” om een afbeelding als achtergrond toe te voegen.</a:t>
            </a:r>
          </a:p>
        </p:txBody>
      </p:sp>
    </p:spTree>
    <p:extLst>
      <p:ext uri="{BB962C8B-B14F-4D97-AF65-F5344CB8AC3E}">
        <p14:creationId xmlns:p14="http://schemas.microsoft.com/office/powerpoint/2010/main" val="17137972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dia zonder f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4304" y="1467141"/>
            <a:ext cx="8236095" cy="1130983"/>
          </a:xfrm>
        </p:spPr>
        <p:txBody>
          <a:bodyPr bIns="0" anchor="t" anchorCtr="0">
            <a:normAutofit/>
          </a:bodyPr>
          <a:lstStyle>
            <a:lvl1pPr marL="0" indent="0" algn="l">
              <a:lnSpc>
                <a:spcPct val="83000"/>
              </a:lnSpc>
              <a:spcBef>
                <a:spcPts val="0"/>
              </a:spcBef>
              <a:buNone/>
              <a:defRPr sz="4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/>
              <a:t>Klik om </a:t>
            </a:r>
            <a:r>
              <a:rPr lang="nl-NL" noProof="0" err="1"/>
              <a:t>subtitle</a:t>
            </a:r>
            <a:r>
              <a:rPr lang="nl-NL" noProof="0"/>
              <a:t> toe te voegen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95617"/>
            <a:ext cx="8233198" cy="1169024"/>
          </a:xfrm>
        </p:spPr>
        <p:txBody>
          <a:bodyPr anchor="b">
            <a:normAutofit/>
          </a:bodyPr>
          <a:lstStyle>
            <a:lvl1pPr>
              <a:defRPr sz="4200">
                <a:latin typeface="+mn-lt"/>
              </a:defRPr>
            </a:lvl1pPr>
          </a:lstStyle>
          <a:p>
            <a:r>
              <a:rPr lang="nl-NL" noProof="0"/>
              <a:t>Klik om titel toe te voegen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54025" y="3081360"/>
            <a:ext cx="8236374" cy="280988"/>
          </a:xfrm>
        </p:spPr>
        <p:txBody>
          <a:bodyPr>
            <a:noAutofit/>
          </a:bodyPr>
          <a:lstStyle>
            <a:lvl1pPr>
              <a:buFontTx/>
              <a:buNone/>
              <a:defRPr sz="2400"/>
            </a:lvl1pPr>
            <a:lvl2pPr marL="1800" indent="0">
              <a:buFontTx/>
              <a:buNone/>
              <a:defRPr sz="2400"/>
            </a:lvl2pPr>
            <a:lvl3pPr marL="232200" indent="0">
              <a:buFontTx/>
              <a:buNone/>
              <a:defRPr sz="2400"/>
            </a:lvl3pPr>
            <a:lvl4pPr marL="462600" indent="0">
              <a:buFontTx/>
              <a:buNone/>
              <a:defRPr sz="2400"/>
            </a:lvl4pPr>
            <a:lvl5pPr marL="462600" indent="0">
              <a:buFontTx/>
              <a:buNone/>
              <a:defRPr sz="2400"/>
            </a:lvl5pPr>
            <a:lvl6pPr marL="462600" indent="0">
              <a:buFontTx/>
              <a:buNone/>
              <a:defRPr sz="2400"/>
            </a:lvl6pPr>
            <a:lvl7pPr marL="462600" indent="0">
              <a:buFontTx/>
              <a:buNone/>
              <a:defRPr sz="2400"/>
            </a:lvl7pPr>
            <a:lvl8pPr marL="462600" indent="0">
              <a:buFontTx/>
              <a:buNone/>
              <a:defRPr sz="2400"/>
            </a:lvl8pPr>
            <a:lvl9pPr marL="462600" indent="0">
              <a:buFontTx/>
              <a:buNone/>
              <a:defRPr sz="2400"/>
            </a:lvl9pPr>
          </a:lstStyle>
          <a:p>
            <a:pPr lvl="0"/>
            <a:r>
              <a:rPr lang="nl-NL" noProof="0"/>
              <a:t>Klik om naam toe te voegen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 err="1"/>
              <a:t>Third</a:t>
            </a:r>
            <a:r>
              <a:rPr lang="nl-NL" noProof="0"/>
              <a:t> level</a:t>
            </a:r>
          </a:p>
          <a:p>
            <a:pPr lvl="3"/>
            <a:r>
              <a:rPr lang="nl-NL" noProof="0" err="1"/>
              <a:t>Fourth</a:t>
            </a:r>
            <a:r>
              <a:rPr lang="nl-NL" noProof="0"/>
              <a:t> level</a:t>
            </a:r>
          </a:p>
          <a:p>
            <a:pPr lvl="4"/>
            <a:r>
              <a:rPr lang="nl-NL" noProof="0" err="1"/>
              <a:t>Fifth</a:t>
            </a:r>
            <a:r>
              <a:rPr lang="nl-NL" noProof="0"/>
              <a:t> level</a:t>
            </a:r>
          </a:p>
          <a:p>
            <a:pPr lvl="5"/>
            <a:r>
              <a:rPr lang="nl-NL" noProof="0"/>
              <a:t>6</a:t>
            </a:r>
          </a:p>
          <a:p>
            <a:pPr lvl="6"/>
            <a:r>
              <a:rPr lang="nl-NL" noProof="0"/>
              <a:t>7</a:t>
            </a:r>
          </a:p>
          <a:p>
            <a:pPr lvl="7"/>
            <a:r>
              <a:rPr lang="nl-NL" noProof="0"/>
              <a:t>8</a:t>
            </a:r>
          </a:p>
          <a:p>
            <a:pPr lvl="8"/>
            <a:r>
              <a:rPr lang="nl-NL" noProof="0"/>
              <a:t>9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454024" y="3366229"/>
            <a:ext cx="8236374" cy="280988"/>
          </a:xfrm>
        </p:spPr>
        <p:txBody>
          <a:bodyPr>
            <a:noAutofit/>
          </a:bodyPr>
          <a:lstStyle>
            <a:lvl1pPr>
              <a:buFontTx/>
              <a:buNone/>
              <a:defRPr sz="2400"/>
            </a:lvl1pPr>
            <a:lvl2pPr marL="1800" indent="0">
              <a:buFontTx/>
              <a:buNone/>
              <a:defRPr sz="2400"/>
            </a:lvl2pPr>
            <a:lvl3pPr marL="232200" indent="0">
              <a:buFontTx/>
              <a:buNone/>
              <a:defRPr sz="2400"/>
            </a:lvl3pPr>
            <a:lvl4pPr marL="462600" indent="0">
              <a:buFontTx/>
              <a:buNone/>
              <a:defRPr sz="2400"/>
            </a:lvl4pPr>
            <a:lvl5pPr marL="462600" indent="0">
              <a:buFontTx/>
              <a:buNone/>
              <a:defRPr sz="2400"/>
            </a:lvl5pPr>
            <a:lvl6pPr marL="462600" indent="0">
              <a:buFontTx/>
              <a:buNone/>
              <a:defRPr sz="2400"/>
            </a:lvl6pPr>
            <a:lvl7pPr marL="462600" indent="0">
              <a:buFontTx/>
              <a:buNone/>
              <a:defRPr sz="2400"/>
            </a:lvl7pPr>
            <a:lvl8pPr marL="462600" indent="0">
              <a:buFontTx/>
              <a:buNone/>
              <a:defRPr sz="2400"/>
            </a:lvl8pPr>
            <a:lvl9pPr marL="462600" indent="0">
              <a:buFontTx/>
              <a:buNone/>
              <a:defRPr sz="2400"/>
            </a:lvl9pPr>
          </a:lstStyle>
          <a:p>
            <a:pPr lvl="0"/>
            <a:r>
              <a:rPr lang="nl-NL" noProof="0"/>
              <a:t>Klik om datum toe te voegen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 err="1"/>
              <a:t>Third</a:t>
            </a:r>
            <a:r>
              <a:rPr lang="nl-NL" noProof="0"/>
              <a:t> level</a:t>
            </a:r>
          </a:p>
          <a:p>
            <a:pPr lvl="3"/>
            <a:r>
              <a:rPr lang="nl-NL" noProof="0" err="1"/>
              <a:t>Fourth</a:t>
            </a:r>
            <a:r>
              <a:rPr lang="nl-NL" noProof="0"/>
              <a:t> level</a:t>
            </a:r>
          </a:p>
          <a:p>
            <a:pPr lvl="4"/>
            <a:r>
              <a:rPr lang="nl-NL" noProof="0" err="1"/>
              <a:t>Fifth</a:t>
            </a:r>
            <a:r>
              <a:rPr lang="nl-NL" noProof="0"/>
              <a:t> level</a:t>
            </a:r>
          </a:p>
          <a:p>
            <a:pPr lvl="5"/>
            <a:r>
              <a:rPr lang="nl-NL" noProof="0"/>
              <a:t>6</a:t>
            </a:r>
          </a:p>
          <a:p>
            <a:pPr lvl="6"/>
            <a:r>
              <a:rPr lang="nl-NL" noProof="0"/>
              <a:t>7</a:t>
            </a:r>
          </a:p>
          <a:p>
            <a:pPr lvl="7"/>
            <a:r>
              <a:rPr lang="nl-NL" noProof="0"/>
              <a:t>8</a:t>
            </a:r>
          </a:p>
          <a:p>
            <a:pPr lvl="8"/>
            <a:r>
              <a:rPr lang="nl-NL" noProof="0"/>
              <a:t>9</a:t>
            </a:r>
          </a:p>
        </p:txBody>
      </p:sp>
      <p:pic>
        <p:nvPicPr>
          <p:cNvPr id="2" name="LogoP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6340"/>
            <a:ext cx="3883304" cy="129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088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oudsdia tekst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marL="230400">
              <a:defRPr/>
            </a:lvl2pPr>
          </a:lstStyle>
          <a:p>
            <a:pPr lvl="0"/>
            <a:r>
              <a:rPr lang="nl-NL" noProof="0"/>
              <a:t>Klik om tekst toe te voegen</a:t>
            </a:r>
            <a:endParaRPr lang="nl-NL"/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 err="1"/>
              <a:t>Third</a:t>
            </a:r>
            <a:r>
              <a:rPr lang="nl-NL"/>
              <a:t> level</a:t>
            </a:r>
          </a:p>
          <a:p>
            <a:pPr lvl="3"/>
            <a:r>
              <a:rPr lang="nl-NL" err="1"/>
              <a:t>Fourth</a:t>
            </a:r>
            <a:r>
              <a:rPr lang="nl-NL"/>
              <a:t> level</a:t>
            </a:r>
          </a:p>
          <a:p>
            <a:pPr lvl="4"/>
            <a:r>
              <a:rPr lang="nl-NL" err="1"/>
              <a:t>Fifth</a:t>
            </a:r>
            <a:r>
              <a:rPr lang="nl-NL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96794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dia foto tot on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1778000"/>
            <a:ext cx="9144000" cy="5080000"/>
          </a:xfrm>
          <a:custGeom>
            <a:avLst/>
            <a:gdLst>
              <a:gd name="connsiteX0" fmla="*/ 0 w 9144000"/>
              <a:gd name="connsiteY0" fmla="*/ 0 h 5080000"/>
              <a:gd name="connsiteX1" fmla="*/ 9144000 w 9144000"/>
              <a:gd name="connsiteY1" fmla="*/ 0 h 5080000"/>
              <a:gd name="connsiteX2" fmla="*/ 9144000 w 9144000"/>
              <a:gd name="connsiteY2" fmla="*/ 5080000 h 5080000"/>
              <a:gd name="connsiteX3" fmla="*/ 0 w 9144000"/>
              <a:gd name="connsiteY3" fmla="*/ 5080000 h 5080000"/>
              <a:gd name="connsiteX4" fmla="*/ 0 w 9144000"/>
              <a:gd name="connsiteY4" fmla="*/ 4392400 h 5080000"/>
              <a:gd name="connsiteX5" fmla="*/ 3883305 w 9144000"/>
              <a:gd name="connsiteY5" fmla="*/ 4392400 h 5080000"/>
              <a:gd name="connsiteX6" fmla="*/ 3883305 w 9144000"/>
              <a:gd name="connsiteY6" fmla="*/ 3096400 h 5080000"/>
              <a:gd name="connsiteX7" fmla="*/ 0 w 9144000"/>
              <a:gd name="connsiteY7" fmla="*/ 30964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5080000">
                <a:moveTo>
                  <a:pt x="0" y="0"/>
                </a:moveTo>
                <a:lnTo>
                  <a:pt x="9144000" y="0"/>
                </a:lnTo>
                <a:lnTo>
                  <a:pt x="9144000" y="5080000"/>
                </a:lnTo>
                <a:lnTo>
                  <a:pt x="0" y="5080000"/>
                </a:lnTo>
                <a:lnTo>
                  <a:pt x="0" y="4392400"/>
                </a:lnTo>
                <a:lnTo>
                  <a:pt x="3883305" y="4392400"/>
                </a:lnTo>
                <a:lnTo>
                  <a:pt x="3883305" y="3096400"/>
                </a:lnTo>
                <a:lnTo>
                  <a:pt x="0" y="3096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77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4304" y="832509"/>
            <a:ext cx="8236222" cy="708035"/>
          </a:xfrm>
        </p:spPr>
        <p:txBody>
          <a:bodyPr bIns="0" anchor="t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4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/>
              <a:t>Klik om subtitel toe te voegen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409435"/>
            <a:ext cx="8233200" cy="547910"/>
          </a:xfrm>
        </p:spPr>
        <p:txBody>
          <a:bodyPr anchor="t">
            <a:normAutofit/>
          </a:bodyPr>
          <a:lstStyle>
            <a:lvl1pPr>
              <a:defRPr sz="4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noProof="0"/>
              <a:t>Klik om titel toe te voegen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54025" y="2016836"/>
            <a:ext cx="8236250" cy="280988"/>
          </a:xfrm>
        </p:spPr>
        <p:txBody>
          <a:bodyPr>
            <a:noAutofit/>
          </a:bodyPr>
          <a:lstStyle>
            <a:lvl1pPr>
              <a:buFontTx/>
              <a:buNone/>
              <a:defRPr sz="2400">
                <a:solidFill>
                  <a:schemeClr val="bg1"/>
                </a:solidFill>
              </a:defRPr>
            </a:lvl1pPr>
            <a:lvl2pPr marL="1800" indent="0">
              <a:buFontTx/>
              <a:buNone/>
              <a:defRPr sz="2400">
                <a:solidFill>
                  <a:schemeClr val="bg1"/>
                </a:solidFill>
              </a:defRPr>
            </a:lvl2pPr>
            <a:lvl3pPr marL="232200" indent="0">
              <a:buFontTx/>
              <a:buNone/>
              <a:defRPr sz="2400">
                <a:solidFill>
                  <a:schemeClr val="bg1"/>
                </a:solidFill>
              </a:defRPr>
            </a:lvl3pPr>
            <a:lvl4pPr marL="462600" indent="0">
              <a:buFontTx/>
              <a:buNone/>
              <a:defRPr sz="2400">
                <a:solidFill>
                  <a:schemeClr val="bg1"/>
                </a:solidFill>
              </a:defRPr>
            </a:lvl4pPr>
            <a:lvl5pPr marL="462600" indent="0">
              <a:buFontTx/>
              <a:buNone/>
              <a:defRPr sz="2400">
                <a:solidFill>
                  <a:schemeClr val="bg1"/>
                </a:solidFill>
              </a:defRPr>
            </a:lvl5pPr>
            <a:lvl6pPr marL="462600" indent="0">
              <a:buFontTx/>
              <a:buNone/>
              <a:defRPr sz="2400">
                <a:solidFill>
                  <a:schemeClr val="bg1"/>
                </a:solidFill>
              </a:defRPr>
            </a:lvl6pPr>
            <a:lvl7pPr marL="462600" indent="0">
              <a:buFontTx/>
              <a:buNone/>
              <a:defRPr sz="2400">
                <a:solidFill>
                  <a:schemeClr val="bg1"/>
                </a:solidFill>
              </a:defRPr>
            </a:lvl7pPr>
            <a:lvl8pPr marL="462600" indent="0">
              <a:buFontTx/>
              <a:buNone/>
              <a:defRPr sz="2400">
                <a:solidFill>
                  <a:schemeClr val="bg1"/>
                </a:solidFill>
              </a:defRPr>
            </a:lvl8pPr>
            <a:lvl9pPr marL="462600" indent="0">
              <a:buFontTx/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/>
              <a:t>Klik om naam toe te voegen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 err="1"/>
              <a:t>Third</a:t>
            </a:r>
            <a:r>
              <a:rPr lang="nl-NL" noProof="0"/>
              <a:t> level</a:t>
            </a:r>
          </a:p>
          <a:p>
            <a:pPr lvl="3"/>
            <a:r>
              <a:rPr lang="nl-NL" noProof="0" err="1"/>
              <a:t>Fourth</a:t>
            </a:r>
            <a:r>
              <a:rPr lang="nl-NL" noProof="0"/>
              <a:t> level</a:t>
            </a:r>
          </a:p>
          <a:p>
            <a:pPr lvl="4"/>
            <a:r>
              <a:rPr lang="nl-NL" noProof="0" err="1"/>
              <a:t>Fifth</a:t>
            </a:r>
            <a:r>
              <a:rPr lang="nl-NL" noProof="0"/>
              <a:t> level</a:t>
            </a:r>
          </a:p>
          <a:p>
            <a:pPr lvl="5"/>
            <a:r>
              <a:rPr lang="nl-NL" noProof="0"/>
              <a:t>6</a:t>
            </a:r>
          </a:p>
          <a:p>
            <a:pPr lvl="6"/>
            <a:r>
              <a:rPr lang="nl-NL" noProof="0"/>
              <a:t>7</a:t>
            </a:r>
          </a:p>
          <a:p>
            <a:pPr lvl="7"/>
            <a:r>
              <a:rPr lang="nl-NL" noProof="0"/>
              <a:t>8</a:t>
            </a:r>
          </a:p>
          <a:p>
            <a:pPr lvl="8"/>
            <a:r>
              <a:rPr lang="nl-NL" noProof="0"/>
              <a:t>9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454024" y="2301705"/>
            <a:ext cx="8236250" cy="280988"/>
          </a:xfrm>
        </p:spPr>
        <p:txBody>
          <a:bodyPr>
            <a:noAutofit/>
          </a:bodyPr>
          <a:lstStyle>
            <a:lvl1pPr>
              <a:buFontTx/>
              <a:buNone/>
              <a:defRPr sz="2400">
                <a:solidFill>
                  <a:schemeClr val="bg1"/>
                </a:solidFill>
              </a:defRPr>
            </a:lvl1pPr>
            <a:lvl2pPr marL="1800" indent="0">
              <a:buFontTx/>
              <a:buNone/>
              <a:defRPr sz="2400">
                <a:solidFill>
                  <a:schemeClr val="bg1"/>
                </a:solidFill>
              </a:defRPr>
            </a:lvl2pPr>
            <a:lvl3pPr marL="232200" indent="0">
              <a:buFontTx/>
              <a:buNone/>
              <a:defRPr sz="2400">
                <a:solidFill>
                  <a:schemeClr val="bg1"/>
                </a:solidFill>
              </a:defRPr>
            </a:lvl3pPr>
            <a:lvl4pPr marL="462600" indent="0">
              <a:buFontTx/>
              <a:buNone/>
              <a:defRPr sz="2400">
                <a:solidFill>
                  <a:schemeClr val="bg1"/>
                </a:solidFill>
              </a:defRPr>
            </a:lvl4pPr>
            <a:lvl5pPr marL="462600" indent="0">
              <a:buFontTx/>
              <a:buNone/>
              <a:defRPr sz="2400">
                <a:solidFill>
                  <a:schemeClr val="bg1"/>
                </a:solidFill>
              </a:defRPr>
            </a:lvl5pPr>
            <a:lvl6pPr marL="462600" indent="0">
              <a:buFontTx/>
              <a:buNone/>
              <a:defRPr sz="2400">
                <a:solidFill>
                  <a:schemeClr val="bg1"/>
                </a:solidFill>
              </a:defRPr>
            </a:lvl6pPr>
            <a:lvl7pPr marL="462600" indent="0">
              <a:buFontTx/>
              <a:buNone/>
              <a:defRPr sz="2400">
                <a:solidFill>
                  <a:schemeClr val="bg1"/>
                </a:solidFill>
              </a:defRPr>
            </a:lvl7pPr>
            <a:lvl8pPr marL="462600" indent="0">
              <a:buFontTx/>
              <a:buNone/>
              <a:defRPr sz="2400">
                <a:solidFill>
                  <a:schemeClr val="bg1"/>
                </a:solidFill>
              </a:defRPr>
            </a:lvl8pPr>
            <a:lvl9pPr marL="462600" indent="0">
              <a:buFontTx/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/>
              <a:t>Klik om datum toe te voegen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 err="1"/>
              <a:t>Third</a:t>
            </a:r>
            <a:r>
              <a:rPr lang="nl-NL" noProof="0"/>
              <a:t> level</a:t>
            </a:r>
          </a:p>
          <a:p>
            <a:pPr lvl="3"/>
            <a:r>
              <a:rPr lang="nl-NL" noProof="0" err="1"/>
              <a:t>Fourth</a:t>
            </a:r>
            <a:r>
              <a:rPr lang="nl-NL" noProof="0"/>
              <a:t> level</a:t>
            </a:r>
          </a:p>
          <a:p>
            <a:pPr lvl="4"/>
            <a:r>
              <a:rPr lang="nl-NL" noProof="0" err="1"/>
              <a:t>Fifth</a:t>
            </a:r>
            <a:r>
              <a:rPr lang="nl-NL" noProof="0"/>
              <a:t> level</a:t>
            </a:r>
          </a:p>
          <a:p>
            <a:pPr lvl="5"/>
            <a:r>
              <a:rPr lang="nl-NL" noProof="0"/>
              <a:t>6</a:t>
            </a:r>
          </a:p>
          <a:p>
            <a:pPr lvl="6"/>
            <a:r>
              <a:rPr lang="nl-NL" noProof="0"/>
              <a:t>7</a:t>
            </a:r>
          </a:p>
          <a:p>
            <a:pPr lvl="7"/>
            <a:r>
              <a:rPr lang="nl-NL" noProof="0"/>
              <a:t>8</a:t>
            </a:r>
          </a:p>
          <a:p>
            <a:pPr lvl="8"/>
            <a:r>
              <a:rPr lang="nl-NL" noProof="0"/>
              <a:t>9</a:t>
            </a:r>
          </a:p>
        </p:txBody>
      </p:sp>
      <p:pic>
        <p:nvPicPr>
          <p:cNvPr id="4" name="LogoP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6340"/>
            <a:ext cx="3883304" cy="129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019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 dia, kleu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3762" y="399554"/>
            <a:ext cx="8219861" cy="2852737"/>
          </a:xfrm>
        </p:spPr>
        <p:txBody>
          <a:bodyPr anchor="t">
            <a:normAutofit/>
          </a:bodyPr>
          <a:lstStyle>
            <a:lvl1pPr>
              <a:defRPr sz="4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3516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dia tekst en foto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27200"/>
            <a:ext cx="8230179" cy="925200"/>
          </a:xfrm>
        </p:spPr>
        <p:txBody>
          <a:bodyPr wrap="none"/>
          <a:lstStyle>
            <a:lvl1pPr>
              <a:defRPr>
                <a:latin typeface="+mj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77605"/>
            <a:ext cx="3886200" cy="469935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noProof="0"/>
              <a:t>Klik om tekst toe te voegen</a:t>
            </a:r>
            <a:endParaRPr lang="nl-NL"/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 err="1"/>
              <a:t>Third</a:t>
            </a:r>
            <a:r>
              <a:rPr lang="nl-NL"/>
              <a:t> level</a:t>
            </a:r>
          </a:p>
          <a:p>
            <a:pPr lvl="3"/>
            <a:r>
              <a:rPr lang="nl-NL" err="1"/>
              <a:t>Fourth</a:t>
            </a:r>
            <a:r>
              <a:rPr lang="nl-NL"/>
              <a:t> level</a:t>
            </a:r>
          </a:p>
          <a:p>
            <a:pPr lvl="4"/>
            <a:r>
              <a:rPr lang="nl-NL" err="1"/>
              <a:t>Fifth</a:t>
            </a:r>
            <a:r>
              <a:rPr lang="nl-NL"/>
              <a:t>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803775" y="1535373"/>
            <a:ext cx="3883025" cy="464159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176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27201"/>
            <a:ext cx="8233199" cy="39166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l-NL"/>
              <a:t>Inhoudsopgave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4072" y="1477605"/>
            <a:ext cx="8226327" cy="4684359"/>
          </a:xfr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  <a:def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buAutoNum type="arabicPeriod"/>
              <a:defRPr/>
            </a:lvl2pPr>
            <a:lvl3pPr>
              <a:buAutoNum type="arabicPeriod"/>
              <a:defRPr/>
            </a:lvl3pPr>
            <a:lvl4pPr>
              <a:buAutoNum type="arabicPeriod"/>
              <a:defRPr/>
            </a:lvl4pPr>
          </a:lstStyle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 noProof="0"/>
              <a:t>Klik om tekst toe te voegen</a:t>
            </a:r>
            <a:endParaRPr lang="nl-NL"/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Second level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 err="1"/>
              <a:t>Fourth</a:t>
            </a:r>
            <a:r>
              <a:rPr lang="nl-NL"/>
              <a:t> level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 err="1"/>
              <a:t>Third</a:t>
            </a:r>
            <a:r>
              <a:rPr lang="nl-NL"/>
              <a:t> level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 err="1"/>
              <a:t>Fifth</a:t>
            </a:r>
            <a:r>
              <a:rPr lang="nl-NL"/>
              <a:t> level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6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7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8</a:t>
            </a:r>
          </a:p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252038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57200" y="1522413"/>
            <a:ext cx="8232775" cy="46402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404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noProof="0"/>
              <a:t>Klik om titel toe te voegen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57200" y="1514475"/>
            <a:ext cx="8232775" cy="46545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407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Placeholder 6"/>
          <p:cNvSpPr>
            <a:spLocks noGrp="1"/>
          </p:cNvSpPr>
          <p:nvPr>
            <p:ph type="dgm" sz="quarter" idx="13"/>
          </p:nvPr>
        </p:nvSpPr>
        <p:spPr>
          <a:xfrm>
            <a:off x="457200" y="1522413"/>
            <a:ext cx="8232775" cy="46466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874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g met titel, kle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937064"/>
            <a:ext cx="8233198" cy="2187735"/>
          </a:xfrm>
        </p:spPr>
        <p:txBody>
          <a:bodyPr anchor="t">
            <a:normAutofit/>
          </a:bodyPr>
          <a:lstStyle>
            <a:lvl1pPr>
              <a:defRPr sz="4200">
                <a:latin typeface="+mn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pic>
        <p:nvPicPr>
          <p:cNvPr id="3" name="LogoF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35208"/>
            <a:ext cx="2338261" cy="33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045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met logo,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6DE0121-B7C3-4CD5-9576-BB46BE5BFC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A6B42-A9BD-448C-A3CA-8D2CF4669B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49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oudsdi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marL="230400">
              <a:defRPr/>
            </a:lvl2pPr>
          </a:lstStyle>
          <a:p>
            <a:pPr lvl="0"/>
            <a:r>
              <a:rPr lang="nl-NL" noProof="0"/>
              <a:t>Klik om tekst toe te voegen</a:t>
            </a:r>
            <a:endParaRPr lang="nl-NL"/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 err="1"/>
              <a:t>Third</a:t>
            </a:r>
            <a:r>
              <a:rPr lang="nl-NL"/>
              <a:t> level</a:t>
            </a:r>
          </a:p>
          <a:p>
            <a:pPr lvl="3"/>
            <a:r>
              <a:rPr lang="nl-NL" err="1"/>
              <a:t>Fourth</a:t>
            </a:r>
            <a:r>
              <a:rPr lang="nl-NL"/>
              <a:t> level</a:t>
            </a:r>
          </a:p>
          <a:p>
            <a:pPr lvl="4"/>
            <a:r>
              <a:rPr lang="nl-NL" err="1"/>
              <a:t>Fifth</a:t>
            </a:r>
            <a:r>
              <a:rPr lang="nl-NL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64609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dia tekst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27200"/>
            <a:ext cx="8230179" cy="925200"/>
          </a:xfrm>
        </p:spPr>
        <p:txBody>
          <a:bodyPr wrap="none"/>
          <a:lstStyle>
            <a:lvl1pPr>
              <a:defRPr>
                <a:latin typeface="+mj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77605"/>
            <a:ext cx="3886200" cy="46993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0"/>
              <a:t>Klik om tekst toe te voegen</a:t>
            </a:r>
            <a:endParaRPr lang="nl-NL"/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 err="1"/>
              <a:t>Third</a:t>
            </a:r>
            <a:r>
              <a:rPr lang="nl-NL"/>
              <a:t> level</a:t>
            </a:r>
          </a:p>
          <a:p>
            <a:pPr lvl="3"/>
            <a:r>
              <a:rPr lang="nl-NL" err="1"/>
              <a:t>Fourth</a:t>
            </a:r>
            <a:r>
              <a:rPr lang="nl-NL"/>
              <a:t> level</a:t>
            </a:r>
          </a:p>
          <a:p>
            <a:pPr lvl="4"/>
            <a:r>
              <a:rPr lang="nl-NL" err="1"/>
              <a:t>Fifth</a:t>
            </a:r>
            <a:r>
              <a:rPr lang="nl-NL"/>
              <a:t>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803775" y="1528549"/>
            <a:ext cx="3883025" cy="4648414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83316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ussendia fot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3763" y="399554"/>
            <a:ext cx="8218800" cy="2852737"/>
          </a:xfrm>
        </p:spPr>
        <p:txBody>
          <a:bodyPr anchor="t">
            <a:normAutofit/>
          </a:bodyPr>
          <a:lstStyle>
            <a:lvl1pPr>
              <a:defRPr sz="4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397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dia tekst met tekstk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7200"/>
            <a:ext cx="8233200" cy="925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l-NL" noProof="0"/>
              <a:t>Klik om titel toe te voegen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77605"/>
            <a:ext cx="3886200" cy="469935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  <a:endParaRPr lang="nl-NL"/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 err="1"/>
              <a:t>Third</a:t>
            </a:r>
            <a:r>
              <a:rPr lang="nl-NL"/>
              <a:t> level</a:t>
            </a:r>
          </a:p>
          <a:p>
            <a:pPr lvl="3"/>
            <a:r>
              <a:rPr lang="nl-NL" err="1"/>
              <a:t>Fourth</a:t>
            </a:r>
            <a:r>
              <a:rPr lang="nl-NL"/>
              <a:t> level</a:t>
            </a:r>
          </a:p>
          <a:p>
            <a:pPr lvl="4"/>
            <a:r>
              <a:rPr lang="nl-NL" err="1"/>
              <a:t>Fifth</a:t>
            </a:r>
            <a:r>
              <a:rPr lang="nl-NL"/>
              <a:t>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04200" y="1477604"/>
            <a:ext cx="4339800" cy="2340000"/>
          </a:xfrm>
          <a:solidFill>
            <a:schemeClr val="accent4"/>
          </a:solidFill>
        </p:spPr>
        <p:txBody>
          <a:bodyPr lIns="230400" tIns="230400" rIns="230400" bIns="230400">
            <a:no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</a:defRPr>
            </a:lvl1pPr>
            <a:lvl2pPr marL="0" indent="0">
              <a:lnSpc>
                <a:spcPts val="36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</a:defRPr>
            </a:lvl2pPr>
            <a:lvl3pPr marL="0" indent="0">
              <a:lnSpc>
                <a:spcPts val="36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</a:defRPr>
            </a:lvl3pPr>
            <a:lvl4pPr marL="0" indent="0">
              <a:lnSpc>
                <a:spcPts val="36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</a:defRPr>
            </a:lvl4pPr>
            <a:lvl5pPr marL="0" indent="0">
              <a:lnSpc>
                <a:spcPts val="36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</a:defRPr>
            </a:lvl5pPr>
            <a:lvl6pPr marL="0" indent="0">
              <a:lnSpc>
                <a:spcPts val="36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</a:defRPr>
            </a:lvl6pPr>
            <a:lvl7pPr marL="0" indent="0">
              <a:lnSpc>
                <a:spcPts val="36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</a:defRPr>
            </a:lvl7pPr>
            <a:lvl8pPr marL="0" indent="0">
              <a:lnSpc>
                <a:spcPts val="36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</a:defRPr>
            </a:lvl8pPr>
            <a:lvl9pPr marL="0" indent="0">
              <a:lnSpc>
                <a:spcPts val="36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/>
              <a:t>Klik om tekst toe te voegen</a:t>
            </a:r>
            <a:endParaRPr lang="nl-NL"/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 err="1"/>
              <a:t>Third</a:t>
            </a:r>
            <a:r>
              <a:rPr lang="nl-NL"/>
              <a:t> level</a:t>
            </a:r>
          </a:p>
          <a:p>
            <a:pPr lvl="3"/>
            <a:r>
              <a:rPr lang="nl-NL" err="1"/>
              <a:t>Fourth</a:t>
            </a:r>
            <a:r>
              <a:rPr lang="nl-NL"/>
              <a:t> level</a:t>
            </a:r>
          </a:p>
          <a:p>
            <a:pPr lvl="4"/>
            <a:r>
              <a:rPr lang="nl-NL" err="1"/>
              <a:t>Fifth</a:t>
            </a:r>
            <a:r>
              <a:rPr lang="nl-NL"/>
              <a:t> level</a:t>
            </a:r>
          </a:p>
          <a:p>
            <a:pPr lvl="5"/>
            <a:r>
              <a:rPr lang="nl-NL"/>
              <a:t>6</a:t>
            </a:r>
          </a:p>
          <a:p>
            <a:pPr lvl="6"/>
            <a:r>
              <a:rPr lang="nl-NL"/>
              <a:t>7</a:t>
            </a:r>
          </a:p>
          <a:p>
            <a:pPr lvl="7"/>
            <a:r>
              <a:rPr lang="nl-NL"/>
              <a:t>8</a:t>
            </a:r>
          </a:p>
          <a:p>
            <a:pPr lvl="8"/>
            <a:r>
              <a:rPr lang="nl-NL"/>
              <a:t>9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-1658203" y="4817660"/>
            <a:ext cx="1487606" cy="15694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/>
              <a:t>Klik rechts op</a:t>
            </a:r>
            <a:r>
              <a:rPr lang="nl-NL" sz="1100" baseline="0"/>
              <a:t> de dia, buiten een </a:t>
            </a:r>
            <a:r>
              <a:rPr lang="nl-NL" sz="1100" baseline="0" err="1"/>
              <a:t>tekstvak</a:t>
            </a:r>
            <a:r>
              <a:rPr lang="nl-NL" sz="1100" baseline="0"/>
              <a:t> en kies “achtergrond opmaken” om een afbeelding als achtergrond toe te voegen.</a:t>
            </a:r>
            <a:endParaRPr lang="nl-NL" sz="1100"/>
          </a:p>
        </p:txBody>
      </p:sp>
    </p:spTree>
    <p:extLst>
      <p:ext uri="{BB962C8B-B14F-4D97-AF65-F5344CB8AC3E}">
        <p14:creationId xmlns:p14="http://schemas.microsoft.com/office/powerpoint/2010/main" val="33379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27201"/>
            <a:ext cx="8233199" cy="39166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l-NL" noProof="0"/>
              <a:t>Inhoudsopgave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072" y="1477605"/>
            <a:ext cx="8226327" cy="4684359"/>
          </a:xfrm>
        </p:spPr>
        <p:txBody>
          <a:bodyPr>
            <a:normAutofit/>
          </a:bodyPr>
          <a:lstStyle>
            <a:lvl1pPr>
              <a:buAutoNum type="arabicPeriod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buAutoNum type="arabicPeriod"/>
              <a:defRPr/>
            </a:lvl2pPr>
            <a:lvl3pPr>
              <a:buAutoNum type="arabicPeriod"/>
              <a:defRPr/>
            </a:lvl3pPr>
            <a:lvl4pPr>
              <a:buAutoNum type="arabicPeriod"/>
              <a:defRPr/>
            </a:lvl4pPr>
          </a:lstStyle>
          <a:p>
            <a:pPr marL="457200" lvl="0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Klik om de modelstijlen te bewerken</a:t>
            </a:r>
          </a:p>
          <a:p>
            <a:pPr marL="457200" lvl="1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Tweede niveau</a:t>
            </a:r>
          </a:p>
          <a:p>
            <a:pPr marL="457200" lvl="2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Derde niveau</a:t>
            </a:r>
          </a:p>
          <a:p>
            <a:pPr marL="457200" lvl="3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Vierde niveau</a:t>
            </a:r>
          </a:p>
          <a:p>
            <a:pPr marL="457200" lvl="4" indent="-457200" algn="l" defTabSz="914400" rtl="0" eaLnBrk="1" latinLnBrk="0" hangingPunct="1">
              <a:lnSpc>
                <a:spcPts val="2400"/>
              </a:lnSpc>
              <a:spcBef>
                <a:spcPts val="900"/>
              </a:spcBef>
              <a:buFont typeface="+mj-lt"/>
              <a:buAutoNum type="arabicPeriod"/>
            </a:pPr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344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7201"/>
            <a:ext cx="8233200" cy="92643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l-NL" noProof="0"/>
              <a:t>Klik om titel toe te voegen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203"/>
            <a:ext cx="82332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 err="1"/>
              <a:t>Third</a:t>
            </a:r>
            <a:r>
              <a:rPr lang="nl-NL" noProof="0"/>
              <a:t> level</a:t>
            </a:r>
          </a:p>
          <a:p>
            <a:pPr lvl="3"/>
            <a:r>
              <a:rPr lang="nl-NL" noProof="0" err="1"/>
              <a:t>Fourth</a:t>
            </a:r>
            <a:r>
              <a:rPr lang="nl-NL" noProof="0"/>
              <a:t> level</a:t>
            </a:r>
          </a:p>
          <a:p>
            <a:pPr lvl="4"/>
            <a:r>
              <a:rPr lang="nl-NL" noProof="0" err="1"/>
              <a:t>Fifth</a:t>
            </a:r>
            <a:r>
              <a:rPr lang="nl-NL" noProof="0"/>
              <a:t> level</a:t>
            </a:r>
          </a:p>
          <a:p>
            <a:pPr lvl="5"/>
            <a:r>
              <a:rPr lang="nl-NL" noProof="0"/>
              <a:t>6</a:t>
            </a:r>
          </a:p>
          <a:p>
            <a:pPr lvl="6"/>
            <a:r>
              <a:rPr lang="nl-NL" noProof="0"/>
              <a:t>7</a:t>
            </a:r>
          </a:p>
          <a:p>
            <a:pPr lvl="7"/>
            <a:r>
              <a:rPr lang="nl-NL" noProof="0"/>
              <a:t>8</a:t>
            </a:r>
          </a:p>
          <a:p>
            <a:pPr lvl="8"/>
            <a:r>
              <a:rPr lang="nl-NL" noProof="0"/>
              <a:t>9</a:t>
            </a:r>
          </a:p>
        </p:txBody>
      </p:sp>
      <p:sp>
        <p:nvSpPr>
          <p:cNvPr id="7" name="FooterBoxTitle"/>
          <p:cNvSpPr txBox="1"/>
          <p:nvPr userDrawn="1"/>
        </p:nvSpPr>
        <p:spPr>
          <a:xfrm>
            <a:off x="1714499" y="6434164"/>
            <a:ext cx="5110843" cy="24622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endParaRPr lang="nl-NL" sz="1000" baseline="0">
              <a:latin typeface="Calibri" panose="020F0502020204030204" pitchFamily="34" charset="0"/>
            </a:endParaRPr>
          </a:p>
        </p:txBody>
      </p:sp>
      <p:pic>
        <p:nvPicPr>
          <p:cNvPr id="4" name="LogoAP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720"/>
            <a:ext cx="1370330" cy="45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02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0" r:id="rId2"/>
    <p:sldLayoutId id="2147483673" r:id="rId3"/>
    <p:sldLayoutId id="2147483699" r:id="rId4"/>
    <p:sldLayoutId id="2147483662" r:id="rId5"/>
    <p:sldLayoutId id="2147483664" r:id="rId6"/>
    <p:sldLayoutId id="2147483674" r:id="rId7"/>
    <p:sldLayoutId id="2147483676" r:id="rId8"/>
    <p:sldLayoutId id="2147483675" r:id="rId9"/>
    <p:sldLayoutId id="2147483679" r:id="rId10"/>
    <p:sldLayoutId id="2147483680" r:id="rId11"/>
    <p:sldLayoutId id="2147483666" r:id="rId12"/>
    <p:sldLayoutId id="2147483698" r:id="rId13"/>
    <p:sldLayoutId id="2147483667" r:id="rId14"/>
  </p:sldLayoutIdLst>
  <p:hf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85000"/>
        </a:lnSpc>
        <a:spcBef>
          <a:spcPts val="9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28600" algn="l" defTabSz="914400" rtl="0" eaLnBrk="1" latinLnBrk="0" hangingPunct="1">
        <a:lnSpc>
          <a:spcPct val="85000"/>
        </a:lnSpc>
        <a:spcBef>
          <a:spcPts val="9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460800" indent="-228600" algn="l" defTabSz="914400" rtl="0" eaLnBrk="1" latinLnBrk="0" hangingPunct="1">
        <a:lnSpc>
          <a:spcPct val="85000"/>
        </a:lnSpc>
        <a:spcBef>
          <a:spcPts val="900"/>
        </a:spcBef>
        <a:buFont typeface="Calibri" panose="020F050202020403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7201"/>
            <a:ext cx="8233200" cy="92643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l-NL" noProof="0"/>
              <a:t>Klik om titel toe te voegen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203"/>
            <a:ext cx="82332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 err="1"/>
              <a:t>Third</a:t>
            </a:r>
            <a:r>
              <a:rPr lang="nl-NL" noProof="0"/>
              <a:t> level</a:t>
            </a:r>
          </a:p>
          <a:p>
            <a:pPr lvl="3"/>
            <a:r>
              <a:rPr lang="nl-NL" noProof="0" err="1"/>
              <a:t>Fourth</a:t>
            </a:r>
            <a:r>
              <a:rPr lang="nl-NL" noProof="0"/>
              <a:t> level</a:t>
            </a:r>
          </a:p>
          <a:p>
            <a:pPr lvl="4"/>
            <a:r>
              <a:rPr lang="nl-NL" noProof="0" err="1"/>
              <a:t>Fifth</a:t>
            </a:r>
            <a:r>
              <a:rPr lang="nl-NL" noProof="0"/>
              <a:t> level</a:t>
            </a:r>
          </a:p>
          <a:p>
            <a:pPr lvl="5"/>
            <a:r>
              <a:rPr lang="nl-NL" noProof="0"/>
              <a:t>6</a:t>
            </a:r>
          </a:p>
          <a:p>
            <a:pPr lvl="6"/>
            <a:r>
              <a:rPr lang="nl-NL" noProof="0"/>
              <a:t>7</a:t>
            </a:r>
          </a:p>
          <a:p>
            <a:pPr lvl="7"/>
            <a:r>
              <a:rPr lang="nl-NL" noProof="0"/>
              <a:t>8</a:t>
            </a:r>
          </a:p>
          <a:p>
            <a:pPr lvl="8"/>
            <a:r>
              <a:rPr lang="nl-NL" noProof="0"/>
              <a:t>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3772" y="6375562"/>
            <a:ext cx="3566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DDA6B42-A9BD-448C-A3CA-8D2CF4669BE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FooterBoxTitle"/>
          <p:cNvSpPr txBox="1"/>
          <p:nvPr userDrawn="1"/>
        </p:nvSpPr>
        <p:spPr>
          <a:xfrm>
            <a:off x="1714499" y="6433200"/>
            <a:ext cx="5110843" cy="24622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endParaRPr lang="nl-NL" sz="1000" baseline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LogoAP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720"/>
            <a:ext cx="1370330" cy="45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69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5" r:id="rId2"/>
    <p:sldLayoutId id="2147483686" r:id="rId3"/>
    <p:sldLayoutId id="2147483689" r:id="rId4"/>
    <p:sldLayoutId id="2147483691" r:id="rId5"/>
    <p:sldLayoutId id="2147483693" r:id="rId6"/>
    <p:sldLayoutId id="2147483694" r:id="rId7"/>
    <p:sldLayoutId id="2147483692" r:id="rId8"/>
    <p:sldLayoutId id="2147483697" r:id="rId9"/>
    <p:sldLayoutId id="2147483696" r:id="rId10"/>
    <p:sldLayoutId id="2147483704" r:id="rId11"/>
  </p:sldLayoutIdLst>
  <p:hf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85000"/>
        </a:lnSpc>
        <a:spcBef>
          <a:spcPts val="900"/>
        </a:spcBef>
        <a:buFontTx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230400" indent="-228600" algn="l" defTabSz="914400" rtl="0" eaLnBrk="1" latinLnBrk="0" hangingPunct="1">
        <a:lnSpc>
          <a:spcPct val="85000"/>
        </a:lnSpc>
        <a:spcBef>
          <a:spcPts val="9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460800" indent="-228600" algn="l" defTabSz="914400" rtl="0" eaLnBrk="1" latinLnBrk="0" hangingPunct="1">
        <a:lnSpc>
          <a:spcPct val="85000"/>
        </a:lnSpc>
        <a:spcBef>
          <a:spcPts val="900"/>
        </a:spcBef>
        <a:buFont typeface="Calibri" panose="020F0502020204030204" pitchFamily="34" charset="0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7201"/>
            <a:ext cx="8233200" cy="92643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l-NL" noProof="0"/>
              <a:t>Klik om titel toe te voegen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203"/>
            <a:ext cx="82332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 err="1"/>
              <a:t>Third</a:t>
            </a:r>
            <a:r>
              <a:rPr lang="nl-NL" noProof="0"/>
              <a:t> level</a:t>
            </a:r>
          </a:p>
          <a:p>
            <a:pPr lvl="3"/>
            <a:r>
              <a:rPr lang="nl-NL" noProof="0" err="1"/>
              <a:t>Fourth</a:t>
            </a:r>
            <a:r>
              <a:rPr lang="nl-NL" noProof="0"/>
              <a:t> level</a:t>
            </a:r>
          </a:p>
          <a:p>
            <a:pPr lvl="4"/>
            <a:r>
              <a:rPr lang="nl-NL" noProof="0" err="1"/>
              <a:t>Fifth</a:t>
            </a:r>
            <a:r>
              <a:rPr lang="nl-NL" noProof="0"/>
              <a:t> level</a:t>
            </a:r>
          </a:p>
          <a:p>
            <a:pPr lvl="5"/>
            <a:r>
              <a:rPr lang="nl-NL" noProof="0"/>
              <a:t>6</a:t>
            </a:r>
          </a:p>
          <a:p>
            <a:pPr lvl="6"/>
            <a:r>
              <a:rPr lang="nl-NL" noProof="0"/>
              <a:t>7</a:t>
            </a:r>
          </a:p>
          <a:p>
            <a:pPr lvl="7"/>
            <a:r>
              <a:rPr lang="nl-NL" noProof="0"/>
              <a:t>8</a:t>
            </a:r>
          </a:p>
          <a:p>
            <a:pPr lvl="8"/>
            <a:r>
              <a:rPr lang="nl-NL" noProof="0"/>
              <a:t>9</a:t>
            </a:r>
          </a:p>
        </p:txBody>
      </p:sp>
      <p:sp>
        <p:nvSpPr>
          <p:cNvPr id="8" name="FooterBoxTitle"/>
          <p:cNvSpPr txBox="1"/>
          <p:nvPr userDrawn="1"/>
        </p:nvSpPr>
        <p:spPr>
          <a:xfrm>
            <a:off x="1714500" y="6471674"/>
            <a:ext cx="5110843" cy="207749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endParaRPr lang="nl-NL" sz="750" baseline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LogoAP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00720"/>
            <a:ext cx="1370330" cy="45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66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l" defTabSz="685800" rtl="0" eaLnBrk="1" latinLnBrk="0" hangingPunct="1">
        <a:lnSpc>
          <a:spcPct val="83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85000"/>
        </a:lnSpc>
        <a:spcBef>
          <a:spcPts val="675"/>
        </a:spcBef>
        <a:buFontTx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172800" indent="-171450" algn="l" defTabSz="685800" rtl="0" eaLnBrk="1" latinLnBrk="0" hangingPunct="1">
        <a:lnSpc>
          <a:spcPct val="85000"/>
        </a:lnSpc>
        <a:spcBef>
          <a:spcPts val="6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345600" indent="-171450" algn="l" defTabSz="685800" rtl="0" eaLnBrk="1" latinLnBrk="0" hangingPunct="1">
        <a:lnSpc>
          <a:spcPct val="85000"/>
        </a:lnSpc>
        <a:spcBef>
          <a:spcPts val="675"/>
        </a:spcBef>
        <a:buFont typeface="Calibri" panose="020F0502020204030204" pitchFamily="34" charset="0"/>
        <a:buChar char="-"/>
        <a:defRPr sz="1350" kern="1200">
          <a:solidFill>
            <a:schemeClr val="bg1"/>
          </a:solidFill>
          <a:latin typeface="+mn-lt"/>
          <a:ea typeface="+mn-ea"/>
          <a:cs typeface="+mn-cs"/>
        </a:defRPr>
      </a:lvl3pPr>
      <a:lvl4pPr marL="518400" indent="-171450" algn="l" defTabSz="685800" rtl="0" eaLnBrk="1" latinLnBrk="0" hangingPunct="1">
        <a:lnSpc>
          <a:spcPct val="75000"/>
        </a:lnSpc>
        <a:spcBef>
          <a:spcPts val="225"/>
        </a:spcBef>
        <a:buFont typeface="Calibri" panose="020F0502020204030204" pitchFamily="34" charset="0"/>
        <a:buChar char="-"/>
        <a:defRPr sz="1200" kern="1200">
          <a:solidFill>
            <a:schemeClr val="bg1"/>
          </a:solidFill>
          <a:latin typeface="+mn-lt"/>
          <a:ea typeface="+mn-ea"/>
          <a:cs typeface="+mn-cs"/>
        </a:defRPr>
      </a:lvl4pPr>
      <a:lvl5pPr marL="518400" indent="-171450" algn="l" defTabSz="685800" rtl="0" eaLnBrk="1" latinLnBrk="0" hangingPunct="1">
        <a:lnSpc>
          <a:spcPct val="75000"/>
        </a:lnSpc>
        <a:spcBef>
          <a:spcPts val="225"/>
        </a:spcBef>
        <a:buFont typeface="Calibri" panose="020F0502020204030204" pitchFamily="34" charset="0"/>
        <a:buChar char="-"/>
        <a:defRPr sz="1200" kern="1200">
          <a:solidFill>
            <a:schemeClr val="bg1"/>
          </a:solidFill>
          <a:latin typeface="+mn-lt"/>
          <a:ea typeface="+mn-ea"/>
          <a:cs typeface="+mn-cs"/>
        </a:defRPr>
      </a:lvl5pPr>
      <a:lvl6pPr marL="518400" indent="-171450" algn="l" defTabSz="685800" rtl="0" eaLnBrk="1" latinLnBrk="0" hangingPunct="1">
        <a:lnSpc>
          <a:spcPct val="75000"/>
        </a:lnSpc>
        <a:spcBef>
          <a:spcPts val="225"/>
        </a:spcBef>
        <a:buFont typeface="Calibri" panose="020F0502020204030204" pitchFamily="34" charset="0"/>
        <a:buChar char="-"/>
        <a:defRPr sz="1200" kern="1200">
          <a:solidFill>
            <a:schemeClr val="bg1"/>
          </a:solidFill>
          <a:latin typeface="+mn-lt"/>
          <a:ea typeface="+mn-ea"/>
          <a:cs typeface="+mn-cs"/>
        </a:defRPr>
      </a:lvl6pPr>
      <a:lvl7pPr marL="518400" indent="-171450" algn="l" defTabSz="685800" rtl="0" eaLnBrk="1" latinLnBrk="0" hangingPunct="1">
        <a:lnSpc>
          <a:spcPct val="75000"/>
        </a:lnSpc>
        <a:spcBef>
          <a:spcPts val="225"/>
        </a:spcBef>
        <a:buFont typeface="Calibri" panose="020F0502020204030204" pitchFamily="34" charset="0"/>
        <a:buChar char="-"/>
        <a:defRPr sz="1200" kern="1200">
          <a:solidFill>
            <a:schemeClr val="bg1"/>
          </a:solidFill>
          <a:latin typeface="+mn-lt"/>
          <a:ea typeface="+mn-ea"/>
          <a:cs typeface="+mn-cs"/>
        </a:defRPr>
      </a:lvl7pPr>
      <a:lvl8pPr marL="518400" indent="-171450" algn="l" defTabSz="685800" rtl="0" eaLnBrk="1" latinLnBrk="0" hangingPunct="1">
        <a:lnSpc>
          <a:spcPct val="75000"/>
        </a:lnSpc>
        <a:spcBef>
          <a:spcPts val="225"/>
        </a:spcBef>
        <a:buFont typeface="Calibri" panose="020F0502020204030204" pitchFamily="34" charset="0"/>
        <a:buChar char="-"/>
        <a:defRPr sz="1200" kern="1200">
          <a:solidFill>
            <a:schemeClr val="bg1"/>
          </a:solidFill>
          <a:latin typeface="+mn-lt"/>
          <a:ea typeface="+mn-ea"/>
          <a:cs typeface="+mn-cs"/>
        </a:defRPr>
      </a:lvl8pPr>
      <a:lvl9pPr marL="518400" indent="-171450" algn="l" defTabSz="685800" rtl="0" eaLnBrk="1" latinLnBrk="0" hangingPunct="1">
        <a:lnSpc>
          <a:spcPct val="75000"/>
        </a:lnSpc>
        <a:spcBef>
          <a:spcPts val="225"/>
        </a:spcBef>
        <a:buFont typeface="Calibri" panose="020F0502020204030204" pitchFamily="34" charset="0"/>
        <a:buChar char="-"/>
        <a:defRPr sz="12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7201"/>
            <a:ext cx="8233200" cy="92643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l-NL" noProof="0"/>
              <a:t>Klik om titel toe te voegen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203"/>
            <a:ext cx="82332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 err="1"/>
              <a:t>Third</a:t>
            </a:r>
            <a:r>
              <a:rPr lang="nl-NL" noProof="0"/>
              <a:t> level</a:t>
            </a:r>
          </a:p>
          <a:p>
            <a:pPr lvl="3"/>
            <a:r>
              <a:rPr lang="nl-NL" noProof="0" err="1"/>
              <a:t>Fourth</a:t>
            </a:r>
            <a:r>
              <a:rPr lang="nl-NL" noProof="0"/>
              <a:t> level</a:t>
            </a:r>
          </a:p>
          <a:p>
            <a:pPr lvl="4"/>
            <a:r>
              <a:rPr lang="nl-NL" noProof="0" err="1"/>
              <a:t>Fifth</a:t>
            </a:r>
            <a:r>
              <a:rPr lang="nl-NL" noProof="0"/>
              <a:t> level</a:t>
            </a:r>
          </a:p>
          <a:p>
            <a:pPr lvl="5"/>
            <a:r>
              <a:rPr lang="nl-NL" noProof="0"/>
              <a:t>6</a:t>
            </a:r>
          </a:p>
          <a:p>
            <a:pPr lvl="6"/>
            <a:r>
              <a:rPr lang="nl-NL" noProof="0"/>
              <a:t>7</a:t>
            </a:r>
          </a:p>
          <a:p>
            <a:pPr lvl="7"/>
            <a:r>
              <a:rPr lang="nl-NL" noProof="0"/>
              <a:t>8</a:t>
            </a:r>
          </a:p>
          <a:p>
            <a:pPr lvl="8"/>
            <a:r>
              <a:rPr lang="nl-NL" noProof="0"/>
              <a:t>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3772" y="6375562"/>
            <a:ext cx="3566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DDA6B42-A9BD-448C-A3CA-8D2CF4669BE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FooterBoxTitle"/>
          <p:cNvSpPr txBox="1"/>
          <p:nvPr userDrawn="1"/>
        </p:nvSpPr>
        <p:spPr>
          <a:xfrm>
            <a:off x="1714499" y="6433200"/>
            <a:ext cx="5110843" cy="24622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endParaRPr lang="nl-NL" sz="1000" baseline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LogoAP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720"/>
            <a:ext cx="1370330" cy="45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17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</p:sldLayoutIdLst>
  <p:hf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85000"/>
        </a:lnSpc>
        <a:spcBef>
          <a:spcPts val="900"/>
        </a:spcBef>
        <a:buFontTx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230400" indent="-228600" algn="l" defTabSz="914400" rtl="0" eaLnBrk="1" latinLnBrk="0" hangingPunct="1">
        <a:lnSpc>
          <a:spcPct val="85000"/>
        </a:lnSpc>
        <a:spcBef>
          <a:spcPts val="9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460800" indent="-228600" algn="l" defTabSz="914400" rtl="0" eaLnBrk="1" latinLnBrk="0" hangingPunct="1">
        <a:lnSpc>
          <a:spcPct val="85000"/>
        </a:lnSpc>
        <a:spcBef>
          <a:spcPts val="900"/>
        </a:spcBef>
        <a:buFont typeface="Calibri" panose="020F0502020204030204" pitchFamily="34" charset="0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691200" indent="-228600" algn="l" defTabSz="914400" rtl="0" eaLnBrk="1" latinLnBrk="0" hangingPunct="1">
        <a:lnSpc>
          <a:spcPct val="75000"/>
        </a:lnSpc>
        <a:spcBef>
          <a:spcPts val="300"/>
        </a:spcBef>
        <a:buFont typeface="Calibri" panose="020F050202020403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resmbo.nl/emmeloord/mijn-aere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7837" y="1319645"/>
            <a:ext cx="8092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>
                <a:solidFill>
                  <a:schemeClr val="bg1"/>
                </a:solidFill>
              </a:rPr>
              <a:t>Informatieavond klas 1  </a:t>
            </a:r>
          </a:p>
          <a:p>
            <a:pPr algn="ctr"/>
            <a:r>
              <a:rPr lang="nl-NL" sz="5400" dirty="0">
                <a:solidFill>
                  <a:schemeClr val="bg1"/>
                </a:solidFill>
              </a:rPr>
              <a:t>2 oktober 2023</a:t>
            </a:r>
          </a:p>
          <a:p>
            <a:pPr algn="ctr"/>
            <a:r>
              <a:rPr lang="nl-NL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2770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2ABA6-1643-EC6B-19B5-9E03B3508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dirty="0"/>
              <a:t>Voorlopig negatief studieadvies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5E47344-2695-8B9C-DDD1-2BA819ED1A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Februari, niet alleen cijfers, maar ook gedrag/houding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Samen een Plan van Aanpak maken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Ongeveer 10 weken om te verbeteren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Geen verbetering? Bindend negatief studieadvies</a:t>
            </a:r>
          </a:p>
          <a:p>
            <a:pPr marL="0" indent="0">
              <a:buNone/>
            </a:pPr>
            <a:r>
              <a:rPr lang="nl-NL"/>
              <a:t>     (</a:t>
            </a:r>
            <a:r>
              <a:rPr lang="nl-NL" dirty="0"/>
              <a:t>kan zijn afstromen of zelfs opleiding verlaten)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0" indent="0">
              <a:buNone/>
            </a:pP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938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nl-NL"/>
            </a:br>
            <a:endParaRPr lang="nl-NL"/>
          </a:p>
        </p:txBody>
      </p:sp>
      <p:sp>
        <p:nvSpPr>
          <p:cNvPr id="6" name="Tijdelijke aanduiding voor inhoud 5"/>
          <p:cNvSpPr txBox="1">
            <a:spLocks noGrp="1"/>
          </p:cNvSpPr>
          <p:nvPr>
            <p:ph sz="half" idx="1"/>
          </p:nvPr>
        </p:nvSpPr>
        <p:spPr>
          <a:xfrm>
            <a:off x="457199" y="1092595"/>
            <a:ext cx="8230178" cy="1811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/>
          </a:p>
          <a:p>
            <a:endParaRPr lang="nl-NL" sz="2800"/>
          </a:p>
          <a:p>
            <a:endParaRPr lang="nl-NL" sz="2800" u="sng"/>
          </a:p>
          <a:p>
            <a:r>
              <a:rPr lang="nl-NL" sz="2800"/>
              <a:t>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609599" y="1516080"/>
            <a:ext cx="82301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>
                <a:solidFill>
                  <a:schemeClr val="bg1"/>
                </a:solidFill>
                <a:latin typeface="+mj-lt"/>
              </a:rPr>
              <a:t>Opleidingsbrochure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>
                <a:solidFill>
                  <a:schemeClr val="bg1"/>
                </a:solidFill>
                <a:latin typeface="+mj-lt"/>
              </a:rPr>
              <a:t>Mijn </a:t>
            </a:r>
            <a:r>
              <a:rPr lang="nl-NL" sz="3600" err="1">
                <a:solidFill>
                  <a:schemeClr val="bg1"/>
                </a:solidFill>
                <a:latin typeface="+mj-lt"/>
              </a:rPr>
              <a:t>aeres</a:t>
            </a:r>
            <a:endParaRPr lang="nl-NL" sz="3600">
              <a:solidFill>
                <a:schemeClr val="bg1"/>
              </a:solidFill>
              <a:latin typeface="+mj-lt"/>
            </a:endParaRPr>
          </a:p>
          <a:p>
            <a:pPr lvl="1"/>
            <a:r>
              <a:rPr lang="nl-NL" sz="3600">
                <a:solidFill>
                  <a:schemeClr val="bg1"/>
                </a:solidFill>
                <a:latin typeface="+mj-lt"/>
              </a:rPr>
              <a:t>	schoolmail</a:t>
            </a:r>
          </a:p>
          <a:p>
            <a:pPr lvl="1"/>
            <a:r>
              <a:rPr lang="nl-NL" sz="3600">
                <a:solidFill>
                  <a:schemeClr val="bg1"/>
                </a:solidFill>
                <a:latin typeface="+mj-lt"/>
              </a:rPr>
              <a:t>	</a:t>
            </a:r>
            <a:r>
              <a:rPr lang="nl-NL" sz="3600" err="1">
                <a:solidFill>
                  <a:schemeClr val="bg1"/>
                </a:solidFill>
                <a:latin typeface="+mj-lt"/>
              </a:rPr>
              <a:t>itslearning</a:t>
            </a:r>
            <a:endParaRPr lang="nl-NL" sz="3600">
              <a:solidFill>
                <a:schemeClr val="bg1"/>
              </a:solidFill>
              <a:latin typeface="+mj-lt"/>
            </a:endParaRPr>
          </a:p>
          <a:p>
            <a:pPr lvl="1"/>
            <a:r>
              <a:rPr lang="nl-NL" sz="3600">
                <a:solidFill>
                  <a:schemeClr val="bg1"/>
                </a:solidFill>
                <a:latin typeface="+mj-lt"/>
              </a:rPr>
              <a:t>	studiegids mbo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>
                <a:solidFill>
                  <a:schemeClr val="bg1"/>
                </a:solidFill>
                <a:latin typeface="+mj-lt"/>
              </a:rPr>
              <a:t>Belangrijke data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>
                <a:solidFill>
                  <a:schemeClr val="bg1"/>
                </a:solidFill>
                <a:latin typeface="+mj-lt"/>
              </a:rPr>
              <a:t>Downloads</a:t>
            </a:r>
          </a:p>
          <a:p>
            <a:r>
              <a:rPr lang="nl-NL" sz="280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https://www.aeresmbo.nl/emmeloord/mijn-aeres</a:t>
            </a:r>
            <a:r>
              <a:rPr lang="nl-NL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609599" y="579600"/>
            <a:ext cx="8230180" cy="9252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>
                <a:solidFill>
                  <a:schemeClr val="bg1"/>
                </a:solidFill>
              </a:rPr>
              <a:t>Website</a:t>
            </a:r>
            <a:br>
              <a:rPr lang="nl-NL" sz="4400"/>
            </a:br>
            <a:endParaRPr lang="nl-NL" sz="4400"/>
          </a:p>
        </p:txBody>
      </p:sp>
    </p:spTree>
    <p:extLst>
      <p:ext uri="{BB962C8B-B14F-4D97-AF65-F5344CB8AC3E}">
        <p14:creationId xmlns:p14="http://schemas.microsoft.com/office/powerpoint/2010/main" val="2785453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5F4D4-D6B7-4AC6-81D4-45C80E91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 rijbewijs (toegevoegd n.a.v. vragen)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986432E-7B52-46F3-9476-DB012E5403FE}"/>
              </a:ext>
            </a:extLst>
          </p:cNvPr>
          <p:cNvSpPr txBox="1"/>
          <p:nvPr/>
        </p:nvSpPr>
        <p:spPr>
          <a:xfrm>
            <a:off x="453600" y="1079354"/>
            <a:ext cx="823319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Voor loonwerk (verplicht) en akkerbouw, veehouderij (niet verplicht), aangeven of je al T-rijbewijs hebt (bewijsstuk in student dossier)</a:t>
            </a:r>
          </a:p>
          <a:p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Informatie over T rijbewijs via </a:t>
            </a:r>
            <a:r>
              <a:rPr lang="nl-NL" sz="2400" dirty="0" err="1">
                <a:solidFill>
                  <a:schemeClr val="bg1"/>
                </a:solidFill>
              </a:rPr>
              <a:t>cbr</a:t>
            </a:r>
            <a:r>
              <a:rPr lang="nl-NL" sz="2400" dirty="0">
                <a:solidFill>
                  <a:schemeClr val="bg1"/>
                </a:solidFill>
              </a:rPr>
              <a:t>. </a:t>
            </a:r>
          </a:p>
          <a:p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Subsidiemogelijkheden: </a:t>
            </a:r>
          </a:p>
          <a:p>
            <a:r>
              <a:rPr lang="nl-NL" sz="2400" dirty="0">
                <a:solidFill>
                  <a:schemeClr val="bg1"/>
                </a:solidFill>
              </a:rPr>
              <a:t>Loonwerk </a:t>
            </a:r>
            <a:r>
              <a:rPr lang="nl-NL" sz="2400" dirty="0" err="1">
                <a:solidFill>
                  <a:schemeClr val="bg1"/>
                </a:solidFill>
              </a:rPr>
              <a:t>Cumela</a:t>
            </a:r>
            <a:r>
              <a:rPr lang="nl-NL" sz="2400" dirty="0">
                <a:solidFill>
                  <a:schemeClr val="bg1"/>
                </a:solidFill>
              </a:rPr>
              <a:t>; max € 1000,00 (1-8-23), bedrijf aangesloten bij </a:t>
            </a:r>
            <a:r>
              <a:rPr lang="nl-NL" sz="2400" dirty="0" err="1">
                <a:solidFill>
                  <a:schemeClr val="bg1"/>
                </a:solidFill>
              </a:rPr>
              <a:t>Cumela</a:t>
            </a:r>
            <a:r>
              <a:rPr lang="nl-NL" sz="2400" dirty="0">
                <a:solidFill>
                  <a:schemeClr val="bg1"/>
                </a:solidFill>
              </a:rPr>
              <a:t>, werken volgens cao </a:t>
            </a:r>
            <a:r>
              <a:rPr lang="nl-NL" sz="2400" dirty="0" err="1">
                <a:solidFill>
                  <a:schemeClr val="bg1"/>
                </a:solidFill>
              </a:rPr>
              <a:t>leo</a:t>
            </a:r>
            <a:r>
              <a:rPr lang="nl-NL" sz="2400" dirty="0">
                <a:solidFill>
                  <a:schemeClr val="bg1"/>
                </a:solidFill>
              </a:rPr>
              <a:t>, binnen een periode van 2 jaar voor aanvang studie t/m de laatste dag van het 2e jaar van de studie.</a:t>
            </a:r>
          </a:p>
          <a:p>
            <a:r>
              <a:rPr lang="nl-NL" sz="2400" dirty="0" err="1">
                <a:solidFill>
                  <a:schemeClr val="bg1"/>
                </a:solidFill>
              </a:rPr>
              <a:t>Colland</a:t>
            </a:r>
            <a:r>
              <a:rPr lang="nl-NL" sz="2400" dirty="0">
                <a:solidFill>
                  <a:schemeClr val="bg1"/>
                </a:solidFill>
              </a:rPr>
              <a:t> teelt/</a:t>
            </a:r>
            <a:r>
              <a:rPr lang="nl-NL" sz="2400" dirty="0" err="1">
                <a:solidFill>
                  <a:schemeClr val="bg1"/>
                </a:solidFill>
              </a:rPr>
              <a:t>vh</a:t>
            </a:r>
            <a:r>
              <a:rPr lang="nl-NL" sz="2400" dirty="0">
                <a:solidFill>
                  <a:schemeClr val="bg1"/>
                </a:solidFill>
              </a:rPr>
              <a:t> (max € 850,00 rijbewijs behaald na 1-1-2021 tot plafond/ bedrijf aangesloten bij </a:t>
            </a:r>
            <a:r>
              <a:rPr lang="nl-NL" sz="2400" dirty="0" err="1">
                <a:solidFill>
                  <a:schemeClr val="bg1"/>
                </a:solidFill>
              </a:rPr>
              <a:t>Colland</a:t>
            </a:r>
            <a:r>
              <a:rPr lang="nl-NL" sz="2400" dirty="0">
                <a:solidFill>
                  <a:schemeClr val="bg1"/>
                </a:solidFill>
              </a:rPr>
              <a:t> en werkgeverspremies afdragen, werken via cao productiegerichte dierhouderij.  Aanvragen cao open teelten via LTO.</a:t>
            </a:r>
          </a:p>
        </p:txBody>
      </p:sp>
    </p:spTree>
    <p:extLst>
      <p:ext uri="{BB962C8B-B14F-4D97-AF65-F5344CB8AC3E}">
        <p14:creationId xmlns:p14="http://schemas.microsoft.com/office/powerpoint/2010/main" val="1586786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41321" y="2128230"/>
            <a:ext cx="699308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5400">
                <a:solidFill>
                  <a:schemeClr val="bg1"/>
                </a:solidFill>
              </a:rPr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289404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60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0790"/>
            <a:ext cx="8233200" cy="4351338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nl-NL" sz="3600" dirty="0"/>
              <a:t>Kennismaking mentor en ouders/verzorgers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nl-NL" sz="3600" dirty="0"/>
              <a:t>Rol van de mentor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nl-NL" sz="3600" dirty="0"/>
              <a:t>Bespreken verschillende onderwerpen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nl-NL" sz="3600" dirty="0"/>
              <a:t>Wat vindt u op de website?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nl-NL" sz="36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nl-NL" sz="4800" dirty="0"/>
          </a:p>
          <a:p>
            <a:endParaRPr lang="nl-NL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nl-NL" sz="4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294967295"/>
          </p:nvPr>
        </p:nvSpPr>
        <p:spPr>
          <a:xfrm>
            <a:off x="8333772" y="6375562"/>
            <a:ext cx="356628" cy="365125"/>
          </a:xfrm>
        </p:spPr>
        <p:txBody>
          <a:bodyPr/>
          <a:lstStyle/>
          <a:p>
            <a:fld id="{EDDA6B42-A9BD-448C-A3CA-8D2CF4669BE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86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62082" y="295178"/>
            <a:ext cx="6993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>
                <a:solidFill>
                  <a:schemeClr val="bg1"/>
                </a:solidFill>
              </a:rPr>
              <a:t>Even voorstellen…</a:t>
            </a:r>
          </a:p>
        </p:txBody>
      </p:sp>
    </p:spTree>
    <p:extLst>
      <p:ext uri="{BB962C8B-B14F-4D97-AF65-F5344CB8AC3E}">
        <p14:creationId xmlns:p14="http://schemas.microsoft.com/office/powerpoint/2010/main" val="341716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De rol van de </a:t>
            </a:r>
            <a:r>
              <a:rPr lang="nl-NL" dirty="0">
                <a:solidFill>
                  <a:schemeClr val="bg1"/>
                </a:solidFill>
              </a:rPr>
              <a:t>mentor</a:t>
            </a:r>
            <a:r>
              <a:rPr kumimoji="0" lang="nl-NL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?</a:t>
            </a:r>
          </a:p>
        </p:txBody>
      </p:sp>
      <p:sp>
        <p:nvSpPr>
          <p:cNvPr id="6" name="Tijdelijke aanduiding voor inhoud 2"/>
          <p:cNvSpPr txBox="1">
            <a:spLocks noGrp="1"/>
          </p:cNvSpPr>
          <p:nvPr>
            <p:ph sz="half" idx="1"/>
          </p:nvPr>
        </p:nvSpPr>
        <p:spPr>
          <a:xfrm>
            <a:off x="457200" y="1477605"/>
            <a:ext cx="8049126" cy="469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 pitchFamily="34" charset="0"/>
              </a:rPr>
              <a:t>1</a:t>
            </a:r>
            <a:r>
              <a:rPr kumimoji="0" lang="nl-NL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 pitchFamily="34" charset="0"/>
              </a:rPr>
              <a:t>e</a:t>
            </a:r>
            <a:r>
              <a:rPr kumimoji="0" lang="nl-NL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 pitchFamily="34" charset="0"/>
              </a:rPr>
              <a:t> Aanspreekpunt vanuit school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 pitchFamily="34" charset="0"/>
              </a:rPr>
              <a:t>Communicatie graag via de mail (“noodgevallen” via mobiel/school)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 pitchFamily="34" charset="0"/>
              </a:rPr>
              <a:t>Wijzigingen van gegevens (adres/mail/telefoon/mobiel) graag z.s.m. doorgeven aan mentor/administratie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 pitchFamily="34" charset="0"/>
              </a:rPr>
              <a:t>Verwachtingen vanuit ouders?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75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952"/>
            <a:ext cx="8230179" cy="925200"/>
          </a:xfrm>
        </p:spPr>
        <p:txBody>
          <a:bodyPr>
            <a:normAutofit fontScale="90000"/>
          </a:bodyPr>
          <a:lstStyle/>
          <a:p>
            <a:r>
              <a:rPr lang="nl-NL" sz="4400" dirty="0"/>
              <a:t>Bespreekpunten door </a:t>
            </a:r>
            <a:br>
              <a:rPr lang="nl-NL" sz="4400" dirty="0"/>
            </a:br>
            <a:r>
              <a:rPr lang="nl-NL" sz="4400" dirty="0"/>
              <a:t>mentor</a:t>
            </a:r>
          </a:p>
        </p:txBody>
      </p:sp>
      <p:sp>
        <p:nvSpPr>
          <p:cNvPr id="7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36884" y="2158643"/>
            <a:ext cx="8470232" cy="469935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+mj-lt"/>
              </a:rPr>
              <a:t>Rol van de mentor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+mj-lt"/>
              </a:rPr>
              <a:t>Schoolregels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+mj-lt"/>
              </a:rPr>
              <a:t>Lestijden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+mj-lt"/>
              </a:rPr>
              <a:t>Schoolsysteem </a:t>
            </a:r>
            <a:r>
              <a:rPr lang="nl-NL" sz="3200" dirty="0" err="1">
                <a:latin typeface="+mj-lt"/>
              </a:rPr>
              <a:t>Eduarte</a:t>
            </a:r>
            <a:endParaRPr lang="nl-NL" sz="3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+mj-lt"/>
              </a:rPr>
              <a:t>Gemiste toetsen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+mj-lt"/>
              </a:rPr>
              <a:t>Voorlopig negatief studieadvies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+mj-lt"/>
              </a:rPr>
              <a:t>Informatie website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4000" dirty="0">
              <a:solidFill>
                <a:schemeClr val="tx1"/>
              </a:solidFill>
            </a:endParaRPr>
          </a:p>
          <a:p>
            <a:endParaRPr lang="nl-NL" sz="4000" dirty="0">
              <a:solidFill>
                <a:schemeClr val="tx1"/>
              </a:solidFill>
            </a:endParaRPr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41474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 txBox="1">
            <a:spLocks noGrp="1"/>
          </p:cNvSpPr>
          <p:nvPr>
            <p:ph sz="half" idx="1"/>
          </p:nvPr>
        </p:nvSpPr>
        <p:spPr>
          <a:xfrm>
            <a:off x="313308" y="1017120"/>
            <a:ext cx="8230178" cy="7499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Ziek melden voor 09.00 uur (ook op stagedagen)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Verlof; tandarts, rijexamen etc. via de website –verlofaanvraag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Te laat komen; deur dicht, geen toegang tot de les. Volgende les weer toegang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Uit de les gestuurd; opvolgen aanwijzing docent, eventueel melden bij VEP/RUJ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err="1">
                <a:latin typeface="+mj-lt"/>
              </a:rPr>
              <a:t>Buspas</a:t>
            </a:r>
            <a:r>
              <a:rPr lang="nl-NL" dirty="0">
                <a:latin typeface="+mj-lt"/>
              </a:rPr>
              <a:t>; alleen voor lesuur 8.15 en/of 16.00 /16.45. Student kan via mail aanvraag indienen bij RUJ. Richtlijn dat student binnen 2 uur thuis kan zijn op reguliere lesdagen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>
                <a:uFill>
                  <a:solidFill>
                    <a:srgbClr val="FF0000"/>
                  </a:solidFill>
                </a:uFill>
                <a:latin typeface="+mj-lt"/>
              </a:rPr>
              <a:t>Vakanties</a:t>
            </a:r>
            <a:r>
              <a:rPr lang="nl-NL" u="sng" dirty="0">
                <a:uFill>
                  <a:solidFill>
                    <a:srgbClr val="FF0000"/>
                  </a:solidFill>
                </a:uFill>
                <a:latin typeface="+mj-lt"/>
              </a:rPr>
              <a:t>/</a:t>
            </a:r>
            <a:r>
              <a:rPr lang="nl-NL" dirty="0">
                <a:latin typeface="+mj-lt"/>
              </a:rPr>
              <a:t>schoolplanning. Bij afwijkend verlof, langer dan 2 dagen, 3 maanden van te voren schriftelijk aanvragen bij dhr. Dijk (locatiedirecteur).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Verkeer rondom school (geen trekkers)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Rookvrije school</a:t>
            </a:r>
            <a:br>
              <a:rPr lang="nl-NL" sz="2800" dirty="0"/>
            </a:br>
            <a:endParaRPr lang="nl-NL" sz="2800" dirty="0"/>
          </a:p>
          <a:p>
            <a:endParaRPr lang="nl-NL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l-NL" sz="2800" dirty="0"/>
          </a:p>
          <a:p>
            <a:endParaRPr lang="nl-NL" sz="2800" u="sng" dirty="0"/>
          </a:p>
          <a:p>
            <a:r>
              <a:rPr lang="nl-NL" sz="2800" dirty="0"/>
              <a:t> 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/>
              <a:t>Schoolregels</a:t>
            </a:r>
            <a:br>
              <a:rPr lang="nl-NL" sz="4400"/>
            </a:br>
            <a:endParaRPr lang="nl-NL" sz="4400"/>
          </a:p>
        </p:txBody>
      </p:sp>
    </p:spTree>
    <p:extLst>
      <p:ext uri="{BB962C8B-B14F-4D97-AF65-F5344CB8AC3E}">
        <p14:creationId xmlns:p14="http://schemas.microsoft.com/office/powerpoint/2010/main" val="196445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 noGrp="1"/>
          </p:cNvSpPr>
          <p:nvPr>
            <p:ph type="title"/>
          </p:nvPr>
        </p:nvSpPr>
        <p:spPr>
          <a:xfrm>
            <a:off x="457199" y="427200"/>
            <a:ext cx="1995290" cy="5704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b="1"/>
              <a:t>Lestijden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F648AAA-D1F5-3547-A5D7-D47968CF2636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2598820" y="1171927"/>
            <a:ext cx="7110663" cy="5468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400"/>
              <a:t>1</a:t>
            </a:r>
            <a:r>
              <a:rPr lang="nl-NL" sz="2400" baseline="30000"/>
              <a:t>e</a:t>
            </a:r>
            <a:r>
              <a:rPr lang="nl-NL" sz="2400"/>
              <a:t> uur;     8.15-9.00</a:t>
            </a:r>
          </a:p>
          <a:p>
            <a:pPr algn="l"/>
            <a:r>
              <a:rPr lang="nl-NL" sz="2400"/>
              <a:t>2</a:t>
            </a:r>
            <a:r>
              <a:rPr lang="nl-NL" sz="2400" baseline="30000"/>
              <a:t>e</a:t>
            </a:r>
            <a:r>
              <a:rPr lang="nl-NL" sz="2400"/>
              <a:t> uur;     9.00-9.45</a:t>
            </a:r>
          </a:p>
          <a:p>
            <a:pPr algn="l"/>
            <a:r>
              <a:rPr lang="nl-NL" sz="2400"/>
              <a:t>Pauze</a:t>
            </a:r>
          </a:p>
          <a:p>
            <a:pPr algn="l"/>
            <a:r>
              <a:rPr lang="nl-NL" sz="2400"/>
              <a:t>3</a:t>
            </a:r>
            <a:r>
              <a:rPr lang="nl-NL" sz="2400" baseline="30000"/>
              <a:t>e</a:t>
            </a:r>
            <a:r>
              <a:rPr lang="nl-NL" sz="2400"/>
              <a:t> uur;   10.00-10.45</a:t>
            </a:r>
          </a:p>
          <a:p>
            <a:pPr algn="l"/>
            <a:r>
              <a:rPr lang="nl-NL" sz="2400"/>
              <a:t>4</a:t>
            </a:r>
            <a:r>
              <a:rPr lang="nl-NL" sz="2400" baseline="30000"/>
              <a:t>e</a:t>
            </a:r>
            <a:r>
              <a:rPr lang="nl-NL" sz="2400"/>
              <a:t> uur;   10.45-11.30</a:t>
            </a:r>
          </a:p>
          <a:p>
            <a:pPr algn="l"/>
            <a:r>
              <a:rPr lang="nl-NL" sz="2400"/>
              <a:t>Pauze</a:t>
            </a:r>
          </a:p>
          <a:p>
            <a:pPr algn="l"/>
            <a:r>
              <a:rPr lang="nl-NL" sz="2400"/>
              <a:t>5</a:t>
            </a:r>
            <a:r>
              <a:rPr lang="nl-NL" sz="2400" baseline="30000"/>
              <a:t>e</a:t>
            </a:r>
            <a:r>
              <a:rPr lang="nl-NL" sz="2400"/>
              <a:t> uur;   12.00-12.45</a:t>
            </a:r>
          </a:p>
          <a:p>
            <a:pPr algn="l"/>
            <a:r>
              <a:rPr lang="nl-NL" sz="2400"/>
              <a:t>6</a:t>
            </a:r>
            <a:r>
              <a:rPr lang="nl-NL" sz="2400" baseline="30000"/>
              <a:t>e</a:t>
            </a:r>
            <a:r>
              <a:rPr lang="nl-NL" sz="2400"/>
              <a:t> uur;   12.45-13.30</a:t>
            </a:r>
          </a:p>
          <a:p>
            <a:pPr algn="l"/>
            <a:r>
              <a:rPr lang="nl-NL" sz="2400"/>
              <a:t>Pauze</a:t>
            </a:r>
          </a:p>
          <a:p>
            <a:pPr algn="l"/>
            <a:r>
              <a:rPr lang="nl-NL" sz="2400"/>
              <a:t>7</a:t>
            </a:r>
            <a:r>
              <a:rPr lang="nl-NL" sz="2400" baseline="30000"/>
              <a:t>e</a:t>
            </a:r>
            <a:r>
              <a:rPr lang="nl-NL" sz="2400"/>
              <a:t> uur;   13.45-14.30</a:t>
            </a:r>
          </a:p>
          <a:p>
            <a:pPr algn="l"/>
            <a:r>
              <a:rPr lang="nl-NL" sz="2400"/>
              <a:t>8</a:t>
            </a:r>
            <a:r>
              <a:rPr lang="nl-NL" sz="2400" baseline="30000"/>
              <a:t>e</a:t>
            </a:r>
            <a:r>
              <a:rPr lang="nl-NL" sz="2400"/>
              <a:t> uur;   14.30-15.15</a:t>
            </a:r>
          </a:p>
          <a:p>
            <a:pPr algn="l"/>
            <a:r>
              <a:rPr lang="nl-NL" sz="2400"/>
              <a:t>9</a:t>
            </a:r>
            <a:r>
              <a:rPr lang="nl-NL" sz="2400" baseline="30000"/>
              <a:t>e</a:t>
            </a:r>
            <a:r>
              <a:rPr lang="nl-NL" sz="2400"/>
              <a:t> uur;   15.15-16.00</a:t>
            </a:r>
          </a:p>
          <a:p>
            <a:pPr algn="l"/>
            <a:r>
              <a:rPr lang="nl-NL"/>
              <a:t>10</a:t>
            </a:r>
            <a:r>
              <a:rPr lang="nl-NL" baseline="30000"/>
              <a:t>e</a:t>
            </a:r>
            <a:r>
              <a:rPr lang="nl-NL"/>
              <a:t> uur; 16.00-16.45</a:t>
            </a:r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313551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 noGrp="1"/>
          </p:cNvSpPr>
          <p:nvPr>
            <p:ph type="title"/>
          </p:nvPr>
        </p:nvSpPr>
        <p:spPr>
          <a:xfrm>
            <a:off x="457199" y="222663"/>
            <a:ext cx="8230179" cy="925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400" b="1" dirty="0" err="1">
                <a:solidFill>
                  <a:schemeClr val="bg1"/>
                </a:solidFill>
              </a:rPr>
              <a:t>Eduarte</a:t>
            </a:r>
            <a:endParaRPr lang="nl-NL" sz="4400" b="1" dirty="0">
              <a:solidFill>
                <a:schemeClr val="bg1"/>
              </a:solidFill>
            </a:endParaRPr>
          </a:p>
        </p:txBody>
      </p:sp>
      <p:sp>
        <p:nvSpPr>
          <p:cNvPr id="6" name="Tijdelijke aanduiding voor inhoud 2"/>
          <p:cNvSpPr txBox="1">
            <a:spLocks noGrp="1"/>
          </p:cNvSpPr>
          <p:nvPr>
            <p:ph sz="half" idx="1"/>
          </p:nvPr>
        </p:nvSpPr>
        <p:spPr>
          <a:xfrm>
            <a:off x="457200" y="1477606"/>
            <a:ext cx="8230178" cy="4911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9600">
                <a:solidFill>
                  <a:schemeClr val="bg1"/>
                </a:solidFill>
                <a:latin typeface="+mj-lt"/>
              </a:rPr>
              <a:t>Digitaal systeem voor cijfers / notities / absentie etc.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sz="9600">
              <a:solidFill>
                <a:schemeClr val="bg1"/>
              </a:solidFill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9600">
                <a:solidFill>
                  <a:schemeClr val="bg1"/>
                </a:solidFill>
                <a:latin typeface="+mj-lt"/>
              </a:rPr>
              <a:t>Eduarte/Rooster app </a:t>
            </a:r>
            <a:r>
              <a:rPr lang="nl-NL" sz="960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 studenten hebben een inlogcode gekregen om in app cijfers / absentie / rooster (wijzigingen) te kunnen zien. </a:t>
            </a:r>
          </a:p>
          <a:p>
            <a:pPr algn="l"/>
            <a:endParaRPr lang="nl-NL" sz="960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960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Ouders via inlogcode van de student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sz="960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9600">
                <a:solidFill>
                  <a:schemeClr val="bg1"/>
                </a:solidFill>
                <a:latin typeface="+mj-lt"/>
              </a:rPr>
              <a:t>Inloggen </a:t>
            </a:r>
            <a:r>
              <a:rPr lang="nl-NL" sz="960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 Rooster / cijfers / schoolmail</a:t>
            </a:r>
          </a:p>
          <a:p>
            <a:pPr algn="l"/>
            <a:endParaRPr lang="nl-NL" sz="960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960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Cijfers bekijken via laptop/pc voor uitgebreid cijferoverzicht</a:t>
            </a:r>
          </a:p>
          <a:p>
            <a:endParaRPr lang="nl-NL" sz="960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  <a:p>
            <a:endParaRPr lang="nl-NL" sz="320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sz="3200"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sz="3200" b="1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nl-NL" sz="1100">
              <a:sym typeface="Wingdings" panose="05000000000000000000" pitchFamily="2" charset="2"/>
            </a:endParaRPr>
          </a:p>
          <a:p>
            <a:pPr algn="l"/>
            <a:r>
              <a:rPr lang="nl-NL" sz="1100">
                <a:sym typeface="Wingdings" panose="05000000000000000000" pitchFamily="2" charset="2"/>
              </a:rPr>
              <a:t> </a:t>
            </a:r>
          </a:p>
          <a:p>
            <a:pPr algn="l"/>
            <a:endParaRPr lang="nl-NL" sz="1100"/>
          </a:p>
        </p:txBody>
      </p:sp>
    </p:spTree>
    <p:extLst>
      <p:ext uri="{BB962C8B-B14F-4D97-AF65-F5344CB8AC3E}">
        <p14:creationId xmlns:p14="http://schemas.microsoft.com/office/powerpoint/2010/main" val="4072127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400" b="1">
                <a:solidFill>
                  <a:schemeClr val="bg1"/>
                </a:solidFill>
              </a:rPr>
              <a:t>Gemiste toetsen?</a:t>
            </a:r>
          </a:p>
        </p:txBody>
      </p:sp>
      <p:sp>
        <p:nvSpPr>
          <p:cNvPr id="6" name="Tijdelijke aanduiding voor inhoud 2"/>
          <p:cNvSpPr txBox="1">
            <a:spLocks noGrp="1"/>
          </p:cNvSpPr>
          <p:nvPr>
            <p:ph sz="half" idx="1"/>
          </p:nvPr>
        </p:nvSpPr>
        <p:spPr>
          <a:xfrm>
            <a:off x="348916" y="1079321"/>
            <a:ext cx="8446168" cy="46993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l-NL" dirty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  <a:latin typeface="+mj-lt"/>
              </a:rPr>
              <a:t>Toets met </a:t>
            </a:r>
            <a:r>
              <a:rPr lang="nl-NL" b="1" u="sng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geoorloofd verzuim 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gemist = inhalen i.o.m. docent binnen drie weken, anders alsnog een 1,0</a:t>
            </a:r>
          </a:p>
          <a:p>
            <a:pPr algn="l"/>
            <a:r>
              <a:rPr lang="nl-NL" dirty="0">
                <a:solidFill>
                  <a:schemeClr val="bg1"/>
                </a:solidFill>
                <a:latin typeface="+mj-lt"/>
              </a:rPr>
              <a:t>      - Tot die tijd komt er een tijdelijke 1,1 te staan.</a:t>
            </a:r>
          </a:p>
          <a:p>
            <a:pPr algn="l"/>
            <a:endParaRPr lang="nl-NL" sz="2000" b="1" dirty="0">
              <a:solidFill>
                <a:schemeClr val="bg1"/>
              </a:solidFill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  <a:latin typeface="+mj-lt"/>
              </a:rPr>
              <a:t>Toets met </a:t>
            </a:r>
            <a:r>
              <a:rPr lang="nl-NL" b="1" u="sng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ongeoorloofd verzuim 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gemist = automatisch een 1,0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b="1" dirty="0">
              <a:solidFill>
                <a:schemeClr val="bg1"/>
              </a:solidFill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1,1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 </a:t>
            </a:r>
            <a:r>
              <a:rPr lang="nl-NL" u="sng" dirty="0">
                <a:solidFill>
                  <a:schemeClr val="bg1"/>
                </a:solidFill>
                <a:latin typeface="+mj-lt"/>
              </a:rPr>
              <a:t>Tijdelijk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 &amp; </a:t>
            </a:r>
            <a:r>
              <a:rPr lang="nl-NL" b="1" dirty="0">
                <a:solidFill>
                  <a:schemeClr val="bg1"/>
                </a:solidFill>
                <a:latin typeface="+mj-lt"/>
              </a:rPr>
              <a:t>1,0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 </a:t>
            </a:r>
            <a:r>
              <a:rPr lang="nl-NL" u="sng" dirty="0">
                <a:solidFill>
                  <a:schemeClr val="bg1"/>
                </a:solidFill>
                <a:latin typeface="+mj-lt"/>
              </a:rPr>
              <a:t>Vast </a:t>
            </a:r>
          </a:p>
          <a:p>
            <a:pPr algn="l"/>
            <a:endParaRPr lang="nl-NL" dirty="0">
              <a:solidFill>
                <a:schemeClr val="bg1"/>
              </a:solidFill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  <a:latin typeface="+mj-lt"/>
              </a:rPr>
              <a:t>Niet behaald? Per jaar </a:t>
            </a:r>
            <a:r>
              <a:rPr lang="nl-NL" b="1" u="sng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2 herkansingen </a:t>
            </a:r>
            <a:r>
              <a:rPr lang="nl-NL" b="1" u="sng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+mj-lt"/>
                <a:sym typeface="Wingdings" panose="05000000000000000000" pitchFamily="2" charset="2"/>
              </a:rPr>
              <a:t>na de </a:t>
            </a:r>
            <a:r>
              <a:rPr lang="nl-NL" b="1" u="sng" dirty="0" err="1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+mj-lt"/>
                <a:sym typeface="Wingdings" panose="05000000000000000000" pitchFamily="2" charset="2"/>
              </a:rPr>
              <a:t>toetsweek</a:t>
            </a:r>
            <a:endParaRPr lang="nl-NL" dirty="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  <a:latin typeface="+mj-lt"/>
              </a:rPr>
              <a:t> Cijfer van de herkansing telt.</a:t>
            </a:r>
          </a:p>
          <a:p>
            <a:pPr algn="l"/>
            <a:endParaRPr lang="nl-NL" dirty="0"/>
          </a:p>
          <a:p>
            <a:pPr algn="l"/>
            <a:endParaRPr lang="nl-NL" dirty="0"/>
          </a:p>
          <a:p>
            <a:pPr algn="l"/>
            <a:endParaRPr lang="nl-NL" dirty="0"/>
          </a:p>
          <a:p>
            <a:pPr algn="l"/>
            <a:endParaRPr lang="nl-NL" sz="2000" b="1" dirty="0">
              <a:solidFill>
                <a:srgbClr val="FF0000"/>
              </a:solidFill>
            </a:endParaRPr>
          </a:p>
          <a:p>
            <a:pPr algn="l"/>
            <a:endParaRPr lang="nl-NL" sz="2000" b="1" dirty="0">
              <a:solidFill>
                <a:srgbClr val="FF0000"/>
              </a:solidFill>
            </a:endParaRP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9003550"/>
      </p:ext>
    </p:extLst>
  </p:cSld>
  <p:clrMapOvr>
    <a:masterClrMapping/>
  </p:clrMapOvr>
</p:sld>
</file>

<file path=ppt/theme/theme1.xml><?xml version="1.0" encoding="utf-8"?>
<a:theme xmlns:a="http://schemas.openxmlformats.org/drawingml/2006/main" name="Aeres Theme">
  <a:themeElements>
    <a:clrScheme name="Aeres">
      <a:dk1>
        <a:srgbClr val="000000"/>
      </a:dk1>
      <a:lt1>
        <a:srgbClr val="FFFFFF"/>
      </a:lt1>
      <a:dk2>
        <a:srgbClr val="604580"/>
      </a:dk2>
      <a:lt2>
        <a:srgbClr val="DADADA"/>
      </a:lt2>
      <a:accent1>
        <a:srgbClr val="604580"/>
      </a:accent1>
      <a:accent2>
        <a:srgbClr val="FBBA00"/>
      </a:accent2>
      <a:accent3>
        <a:srgbClr val="C8D300"/>
      </a:accent3>
      <a:accent4>
        <a:srgbClr val="6B4D41"/>
      </a:accent4>
      <a:accent5>
        <a:srgbClr val="EC6730"/>
      </a:accent5>
      <a:accent6>
        <a:srgbClr val="6CAEC8"/>
      </a:accent6>
      <a:hlink>
        <a:srgbClr val="6B4D41"/>
      </a:hlink>
      <a:folHlink>
        <a:srgbClr val="56357B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bo klas 1" id="{78DB1A0C-633D-48E9-9F00-46BE327F59C2}" vid="{6694111C-F5A1-4D59-8256-115118D38973}"/>
    </a:ext>
  </a:extLst>
</a:theme>
</file>

<file path=ppt/theme/theme2.xml><?xml version="1.0" encoding="utf-8"?>
<a:theme xmlns:a="http://schemas.openxmlformats.org/drawingml/2006/main" name="Aeres Theme Color">
  <a:themeElements>
    <a:clrScheme name="Aeres2">
      <a:dk1>
        <a:srgbClr val="000000"/>
      </a:dk1>
      <a:lt1>
        <a:srgbClr val="FFFFFF"/>
      </a:lt1>
      <a:dk2>
        <a:srgbClr val="604580"/>
      </a:dk2>
      <a:lt2>
        <a:srgbClr val="DADADA"/>
      </a:lt2>
      <a:accent1>
        <a:srgbClr val="FBBA00"/>
      </a:accent1>
      <a:accent2>
        <a:srgbClr val="C8D300"/>
      </a:accent2>
      <a:accent3>
        <a:srgbClr val="6B4D41"/>
      </a:accent3>
      <a:accent4>
        <a:srgbClr val="EC6730"/>
      </a:accent4>
      <a:accent5>
        <a:srgbClr val="6CAEC8"/>
      </a:accent5>
      <a:accent6>
        <a:srgbClr val="A8A090"/>
      </a:accent6>
      <a:hlink>
        <a:srgbClr val="6B4D41"/>
      </a:hlink>
      <a:folHlink>
        <a:srgbClr val="56357B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bo klas 1" id="{78DB1A0C-633D-48E9-9F00-46BE327F59C2}" vid="{31FA41F8-77EF-4E00-8E4B-CB14C1D280C7}"/>
    </a:ext>
  </a:extLst>
</a:theme>
</file>

<file path=ppt/theme/theme3.xml><?xml version="1.0" encoding="utf-8"?>
<a:theme xmlns:a="http://schemas.openxmlformats.org/drawingml/2006/main" name="1_Aeres Theme Color">
  <a:themeElements>
    <a:clrScheme name="Aeres2">
      <a:dk1>
        <a:srgbClr val="000000"/>
      </a:dk1>
      <a:lt1>
        <a:srgbClr val="FFFFFF"/>
      </a:lt1>
      <a:dk2>
        <a:srgbClr val="604580"/>
      </a:dk2>
      <a:lt2>
        <a:srgbClr val="DADADA"/>
      </a:lt2>
      <a:accent1>
        <a:srgbClr val="FBBA00"/>
      </a:accent1>
      <a:accent2>
        <a:srgbClr val="C8D300"/>
      </a:accent2>
      <a:accent3>
        <a:srgbClr val="6B4D41"/>
      </a:accent3>
      <a:accent4>
        <a:srgbClr val="EC6730"/>
      </a:accent4>
      <a:accent5>
        <a:srgbClr val="6CAEC8"/>
      </a:accent5>
      <a:accent6>
        <a:srgbClr val="A8A090"/>
      </a:accent6>
      <a:hlink>
        <a:srgbClr val="6B4D41"/>
      </a:hlink>
      <a:folHlink>
        <a:srgbClr val="56357B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bo klas 1" id="{78DB1A0C-633D-48E9-9F00-46BE327F59C2}" vid="{31FA41F8-77EF-4E00-8E4B-CB14C1D280C7}"/>
    </a:ext>
  </a:extLst>
</a:theme>
</file>

<file path=ppt/theme/theme4.xml><?xml version="1.0" encoding="utf-8"?>
<a:theme xmlns:a="http://schemas.openxmlformats.org/drawingml/2006/main" name="2_Aeres Theme Color">
  <a:themeElements>
    <a:clrScheme name="Aeres2">
      <a:dk1>
        <a:srgbClr val="000000"/>
      </a:dk1>
      <a:lt1>
        <a:srgbClr val="FFFFFF"/>
      </a:lt1>
      <a:dk2>
        <a:srgbClr val="604580"/>
      </a:dk2>
      <a:lt2>
        <a:srgbClr val="DADADA"/>
      </a:lt2>
      <a:accent1>
        <a:srgbClr val="FBBA00"/>
      </a:accent1>
      <a:accent2>
        <a:srgbClr val="C8D300"/>
      </a:accent2>
      <a:accent3>
        <a:srgbClr val="6B4D41"/>
      </a:accent3>
      <a:accent4>
        <a:srgbClr val="EC6730"/>
      </a:accent4>
      <a:accent5>
        <a:srgbClr val="6CAEC8"/>
      </a:accent5>
      <a:accent6>
        <a:srgbClr val="A8A090"/>
      </a:accent6>
      <a:hlink>
        <a:srgbClr val="6B4D41"/>
      </a:hlink>
      <a:folHlink>
        <a:srgbClr val="56357B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bo klas 1" id="{78DB1A0C-633D-48E9-9F00-46BE327F59C2}" vid="{31FA41F8-77EF-4E00-8E4B-CB14C1D280C7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1a4d1d-294c-427e-ad42-b36e40710a07">
      <Terms xmlns="http://schemas.microsoft.com/office/infopath/2007/PartnerControls"/>
    </lcf76f155ced4ddcb4097134ff3c332f>
    <TaxCatchAll xmlns="d751a0bf-32f6-4cd1-a019-2924d96a10d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A38941D54F4B4A87F78E7DA43D32F6" ma:contentTypeVersion="16" ma:contentTypeDescription="Een nieuw document maken." ma:contentTypeScope="" ma:versionID="c5009bef1a5451cf9f0bc5368c2cd116">
  <xsd:schema xmlns:xsd="http://www.w3.org/2001/XMLSchema" xmlns:xs="http://www.w3.org/2001/XMLSchema" xmlns:p="http://schemas.microsoft.com/office/2006/metadata/properties" xmlns:ns2="0e1a4d1d-294c-427e-ad42-b36e40710a07" xmlns:ns3="d751a0bf-32f6-4cd1-a019-2924d96a10d1" targetNamespace="http://schemas.microsoft.com/office/2006/metadata/properties" ma:root="true" ma:fieldsID="9cc0edab1e5a4206296407db51a05036" ns2:_="" ns3:_="">
    <xsd:import namespace="0e1a4d1d-294c-427e-ad42-b36e40710a07"/>
    <xsd:import namespace="d751a0bf-32f6-4cd1-a019-2924d96a10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a4d1d-294c-427e-ad42-b36e40710a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dab3f2c4-f49b-4925-90ae-a2035035a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1a0bf-32f6-4cd1-a019-2924d96a10d1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5590786-8116-40e2-b2f2-7630fc4591bc}" ma:internalName="TaxCatchAll" ma:showField="CatchAllData" ma:web="d751a0bf-32f6-4cd1-a019-2924d96a10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D62EFC-9D8E-4900-B99E-4BC5B4D03F2C}">
  <ds:schemaRefs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6ad80620-4405-44d0-aef5-ceb819dd5dac"/>
    <ds:schemaRef ds:uri="e58c81e7-6fc7-428c-b816-6fee10b48ba7"/>
  </ds:schemaRefs>
</ds:datastoreItem>
</file>

<file path=customXml/itemProps2.xml><?xml version="1.0" encoding="utf-8"?>
<ds:datastoreItem xmlns:ds="http://schemas.openxmlformats.org/officeDocument/2006/customXml" ds:itemID="{509BA615-1BF7-49EB-8078-435EEB438D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597D8B-D9D6-4DED-BA72-A3D48672E552}"/>
</file>

<file path=docProps/app.xml><?xml version="1.0" encoding="utf-8"?>
<Properties xmlns="http://schemas.openxmlformats.org/officeDocument/2006/extended-properties" xmlns:vt="http://schemas.openxmlformats.org/officeDocument/2006/docPropsVTypes">
  <Template>mbo klas 1</Template>
  <TotalTime>45</TotalTime>
  <Words>605</Words>
  <Application>Microsoft Office PowerPoint</Application>
  <PresentationFormat>Diavoorstelling (4:3)</PresentationFormat>
  <Paragraphs>124</Paragraphs>
  <Slides>13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4</vt:i4>
      </vt:variant>
      <vt:variant>
        <vt:lpstr>Diatitels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Aeres Theme</vt:lpstr>
      <vt:lpstr>Aeres Theme Color</vt:lpstr>
      <vt:lpstr>1_Aeres Theme Color</vt:lpstr>
      <vt:lpstr>2_Aeres Theme Color</vt:lpstr>
      <vt:lpstr>PowerPoint-presentatie</vt:lpstr>
      <vt:lpstr>Agenda</vt:lpstr>
      <vt:lpstr>PowerPoint-presentatie</vt:lpstr>
      <vt:lpstr>De rol van de mentor?</vt:lpstr>
      <vt:lpstr>Bespreekpunten door  mentor</vt:lpstr>
      <vt:lpstr>Schoolregels </vt:lpstr>
      <vt:lpstr>Lestijden</vt:lpstr>
      <vt:lpstr>Eduarte</vt:lpstr>
      <vt:lpstr>Gemiste toetsen?</vt:lpstr>
      <vt:lpstr>Voorlopig negatief studieadvies</vt:lpstr>
      <vt:lpstr> </vt:lpstr>
      <vt:lpstr>T rijbewijs (toegevoegd n.a.v. vragen)</vt:lpstr>
      <vt:lpstr>PowerPoint-presentatie</vt:lpstr>
    </vt:vector>
  </TitlesOfParts>
  <Company>Aeres 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Veenhuizen, P.</dc:creator>
  <cp:lastModifiedBy>Jeannette Rutgers</cp:lastModifiedBy>
  <cp:revision>4</cp:revision>
  <cp:lastPrinted>2020-08-31T20:14:12Z</cp:lastPrinted>
  <dcterms:created xsi:type="dcterms:W3CDTF">2017-09-28T07:22:03Z</dcterms:created>
  <dcterms:modified xsi:type="dcterms:W3CDTF">2023-10-03T08:40:09Z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ype">
    <vt:lpwstr>Aeres_4x3</vt:lpwstr>
  </property>
  <property fmtid="{D5CDD505-2E9C-101B-9397-08002B2CF9AE}" pid="3" name="txtSubTitle">
    <vt:lpwstr/>
  </property>
  <property fmtid="{D5CDD505-2E9C-101B-9397-08002B2CF9AE}" pid="4" name="txtTitle">
    <vt:lpwstr/>
  </property>
  <property fmtid="{D5CDD505-2E9C-101B-9397-08002B2CF9AE}" pid="5" name="txtStatus">
    <vt:lpwstr/>
  </property>
  <property fmtid="{D5CDD505-2E9C-101B-9397-08002B2CF9AE}" pid="6" name="txtVersion">
    <vt:lpwstr/>
  </property>
  <property fmtid="{D5CDD505-2E9C-101B-9397-08002B2CF9AE}" pid="7" name="txtDate">
    <vt:lpwstr>06 september 2017</vt:lpwstr>
  </property>
  <property fmtid="{D5CDD505-2E9C-101B-9397-08002B2CF9AE}" pid="8" name="cboSigner">
    <vt:lpwstr>mbo</vt:lpwstr>
  </property>
  <property fmtid="{D5CDD505-2E9C-101B-9397-08002B2CF9AE}" pid="9" name="cboLanguage">
    <vt:lpwstr>Nederlands</vt:lpwstr>
  </property>
  <property fmtid="{D5CDD505-2E9C-101B-9397-08002B2CF9AE}" pid="10" name="CreatedWithVersion">
    <vt:lpwstr>1.1.3</vt:lpwstr>
  </property>
  <property fmtid="{D5CDD505-2E9C-101B-9397-08002B2CF9AE}" pid="11" name="entityID">
    <vt:lpwstr>AERES MBO EMMELOORD</vt:lpwstr>
  </property>
  <property fmtid="{D5CDD505-2E9C-101B-9397-08002B2CF9AE}" pid="12" name="ContentTypeId">
    <vt:lpwstr>0x010100AF80865576E5864CA2EF99311B32AB53</vt:lpwstr>
  </property>
</Properties>
</file>