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1" r:id="rId5"/>
    <p:sldMasterId id="2147483719" r:id="rId6"/>
    <p:sldMasterId id="2147483758" r:id="rId7"/>
  </p:sldMasterIdLst>
  <p:notesMasterIdLst>
    <p:notesMasterId r:id="rId21"/>
  </p:notesMasterIdLst>
  <p:handoutMasterIdLst>
    <p:handoutMasterId r:id="rId22"/>
  </p:handoutMasterIdLst>
  <p:sldIdLst>
    <p:sldId id="256" r:id="rId8"/>
    <p:sldId id="266" r:id="rId9"/>
    <p:sldId id="323" r:id="rId10"/>
    <p:sldId id="278" r:id="rId11"/>
    <p:sldId id="277" r:id="rId12"/>
    <p:sldId id="281" r:id="rId13"/>
    <p:sldId id="259" r:id="rId14"/>
    <p:sldId id="316" r:id="rId15"/>
    <p:sldId id="321" r:id="rId16"/>
    <p:sldId id="299" r:id="rId17"/>
    <p:sldId id="322" r:id="rId18"/>
    <p:sldId id="280" r:id="rId19"/>
    <p:sldId id="262" r:id="rId20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35954-3B82-432F-B6DC-34C43B5ED4D3}" v="10" dt="2023-10-04T19:38:53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Aeres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2"/>
          </a:solidFill>
        </a:fill>
      </a:tcStyle>
    </a:wholeTbl>
    <a:firstRow>
      <a:tcTxStyle b="on">
        <a:fontRef idx="major">
          <a:prstClr val="black"/>
        </a:fontRef>
        <a:schemeClr val="lt1"/>
      </a:tcTxStyle>
      <a:tcStyle>
        <a:tcBdr>
          <a:bottom>
            <a:ln w="38100" cmpd="sng">
              <a:noFill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nette Rutgers" userId="ea795b2c-2e2e-4020-870f-86da5edb249d" providerId="ADAL" clId="{B1335954-3B82-432F-B6DC-34C43B5ED4D3}"/>
    <pc:docChg chg="custSel addSld delSld modSld sldOrd delMainMaster">
      <pc:chgData name="Jeannette Rutgers" userId="ea795b2c-2e2e-4020-870f-86da5edb249d" providerId="ADAL" clId="{B1335954-3B82-432F-B6DC-34C43B5ED4D3}" dt="2023-10-09T07:44:22.053" v="1075"/>
      <pc:docMkLst>
        <pc:docMk/>
      </pc:docMkLst>
      <pc:sldChg chg="modSp mod">
        <pc:chgData name="Jeannette Rutgers" userId="ea795b2c-2e2e-4020-870f-86da5edb249d" providerId="ADAL" clId="{B1335954-3B82-432F-B6DC-34C43B5ED4D3}" dt="2023-10-04T20:04:14.510" v="1069" actId="1076"/>
        <pc:sldMkLst>
          <pc:docMk/>
          <pc:sldMk cId="2892770878" sldId="256"/>
        </pc:sldMkLst>
        <pc:spChg chg="mod">
          <ac:chgData name="Jeannette Rutgers" userId="ea795b2c-2e2e-4020-870f-86da5edb249d" providerId="ADAL" clId="{B1335954-3B82-432F-B6DC-34C43B5ED4D3}" dt="2023-10-04T20:04:02.167" v="1068" actId="5793"/>
          <ac:spMkLst>
            <pc:docMk/>
            <pc:sldMk cId="2892770878" sldId="256"/>
            <ac:spMk id="2" creationId="{00000000-0000-0000-0000-000000000000}"/>
          </ac:spMkLst>
        </pc:spChg>
        <pc:spChg chg="mod">
          <ac:chgData name="Jeannette Rutgers" userId="ea795b2c-2e2e-4020-870f-86da5edb249d" providerId="ADAL" clId="{B1335954-3B82-432F-B6DC-34C43B5ED4D3}" dt="2023-10-04T20:04:14.510" v="1069" actId="1076"/>
          <ac:spMkLst>
            <pc:docMk/>
            <pc:sldMk cId="2892770878" sldId="256"/>
            <ac:spMk id="3" creationId="{086BC91D-1AB0-57A5-F0C2-7C4FC7B77A90}"/>
          </ac:spMkLst>
        </pc:spChg>
      </pc:sldChg>
      <pc:sldChg chg="del">
        <pc:chgData name="Jeannette Rutgers" userId="ea795b2c-2e2e-4020-870f-86da5edb249d" providerId="ADAL" clId="{B1335954-3B82-432F-B6DC-34C43B5ED4D3}" dt="2023-10-04T19:00:58.168" v="36" actId="47"/>
        <pc:sldMkLst>
          <pc:docMk/>
          <pc:sldMk cId="1613549627" sldId="258"/>
        </pc:sldMkLst>
      </pc:sldChg>
      <pc:sldChg chg="modSp mod">
        <pc:chgData name="Jeannette Rutgers" userId="ea795b2c-2e2e-4020-870f-86da5edb249d" providerId="ADAL" clId="{B1335954-3B82-432F-B6DC-34C43B5ED4D3}" dt="2023-10-04T19:27:32.976" v="289" actId="1076"/>
        <pc:sldMkLst>
          <pc:docMk/>
          <pc:sldMk cId="3858888421" sldId="259"/>
        </pc:sldMkLst>
        <pc:spChg chg="mod">
          <ac:chgData name="Jeannette Rutgers" userId="ea795b2c-2e2e-4020-870f-86da5edb249d" providerId="ADAL" clId="{B1335954-3B82-432F-B6DC-34C43B5ED4D3}" dt="2023-10-04T19:27:32.976" v="289" actId="1076"/>
          <ac:spMkLst>
            <pc:docMk/>
            <pc:sldMk cId="3858888421" sldId="259"/>
            <ac:spMk id="9" creationId="{00000000-0000-0000-0000-000000000000}"/>
          </ac:spMkLst>
        </pc:spChg>
      </pc:sldChg>
      <pc:sldChg chg="del">
        <pc:chgData name="Jeannette Rutgers" userId="ea795b2c-2e2e-4020-870f-86da5edb249d" providerId="ADAL" clId="{B1335954-3B82-432F-B6DC-34C43B5ED4D3}" dt="2023-10-04T19:00:49.172" v="30" actId="47"/>
        <pc:sldMkLst>
          <pc:docMk/>
          <pc:sldMk cId="1745060687" sldId="265"/>
        </pc:sldMkLst>
      </pc:sldChg>
      <pc:sldChg chg="modSp mod">
        <pc:chgData name="Jeannette Rutgers" userId="ea795b2c-2e2e-4020-870f-86da5edb249d" providerId="ADAL" clId="{B1335954-3B82-432F-B6DC-34C43B5ED4D3}" dt="2023-10-04T19:00:44.667" v="29" actId="20577"/>
        <pc:sldMkLst>
          <pc:docMk/>
          <pc:sldMk cId="2569898820" sldId="266"/>
        </pc:sldMkLst>
        <pc:spChg chg="mod">
          <ac:chgData name="Jeannette Rutgers" userId="ea795b2c-2e2e-4020-870f-86da5edb249d" providerId="ADAL" clId="{B1335954-3B82-432F-B6DC-34C43B5ED4D3}" dt="2023-10-04T19:00:44.667" v="29" actId="20577"/>
          <ac:spMkLst>
            <pc:docMk/>
            <pc:sldMk cId="2569898820" sldId="266"/>
            <ac:spMk id="3" creationId="{00000000-0000-0000-0000-000000000000}"/>
          </ac:spMkLst>
        </pc:spChg>
      </pc:sldChg>
      <pc:sldChg chg="del">
        <pc:chgData name="Jeannette Rutgers" userId="ea795b2c-2e2e-4020-870f-86da5edb249d" providerId="ADAL" clId="{B1335954-3B82-432F-B6DC-34C43B5ED4D3}" dt="2023-10-04T19:00:50.846" v="31" actId="47"/>
        <pc:sldMkLst>
          <pc:docMk/>
          <pc:sldMk cId="1451030715" sldId="268"/>
        </pc:sldMkLst>
      </pc:sldChg>
      <pc:sldChg chg="del">
        <pc:chgData name="Jeannette Rutgers" userId="ea795b2c-2e2e-4020-870f-86da5edb249d" providerId="ADAL" clId="{B1335954-3B82-432F-B6DC-34C43B5ED4D3}" dt="2023-10-04T19:00:52.434" v="32" actId="47"/>
        <pc:sldMkLst>
          <pc:docMk/>
          <pc:sldMk cId="671542366" sldId="271"/>
        </pc:sldMkLst>
      </pc:sldChg>
      <pc:sldChg chg="del">
        <pc:chgData name="Jeannette Rutgers" userId="ea795b2c-2e2e-4020-870f-86da5edb249d" providerId="ADAL" clId="{B1335954-3B82-432F-B6DC-34C43B5ED4D3}" dt="2023-10-04T19:00:54.269" v="33" actId="47"/>
        <pc:sldMkLst>
          <pc:docMk/>
          <pc:sldMk cId="3973494643" sldId="272"/>
        </pc:sldMkLst>
      </pc:sldChg>
      <pc:sldChg chg="del">
        <pc:chgData name="Jeannette Rutgers" userId="ea795b2c-2e2e-4020-870f-86da5edb249d" providerId="ADAL" clId="{B1335954-3B82-432F-B6DC-34C43B5ED4D3}" dt="2023-10-09T07:43:05.744" v="1073" actId="47"/>
        <pc:sldMkLst>
          <pc:docMk/>
          <pc:sldMk cId="4223653438" sldId="274"/>
        </pc:sldMkLst>
      </pc:sldChg>
      <pc:sldChg chg="modSp mod">
        <pc:chgData name="Jeannette Rutgers" userId="ea795b2c-2e2e-4020-870f-86da5edb249d" providerId="ADAL" clId="{B1335954-3B82-432F-B6DC-34C43B5ED4D3}" dt="2023-10-04T20:02:10.192" v="1055" actId="20577"/>
        <pc:sldMkLst>
          <pc:docMk/>
          <pc:sldMk cId="3199405249" sldId="280"/>
        </pc:sldMkLst>
        <pc:spChg chg="mod">
          <ac:chgData name="Jeannette Rutgers" userId="ea795b2c-2e2e-4020-870f-86da5edb249d" providerId="ADAL" clId="{B1335954-3B82-432F-B6DC-34C43B5ED4D3}" dt="2023-10-04T19:59:27.020" v="1031" actId="255"/>
          <ac:spMkLst>
            <pc:docMk/>
            <pc:sldMk cId="3199405249" sldId="280"/>
            <ac:spMk id="2" creationId="{00000000-0000-0000-0000-000000000000}"/>
          </ac:spMkLst>
        </pc:spChg>
        <pc:graphicFrameChg chg="mod modGraphic">
          <ac:chgData name="Jeannette Rutgers" userId="ea795b2c-2e2e-4020-870f-86da5edb249d" providerId="ADAL" clId="{B1335954-3B82-432F-B6DC-34C43B5ED4D3}" dt="2023-10-04T20:02:10.192" v="1055" actId="20577"/>
          <ac:graphicFrameMkLst>
            <pc:docMk/>
            <pc:sldMk cId="3199405249" sldId="280"/>
            <ac:graphicFrameMk id="4" creationId="{00000000-0000-0000-0000-000000000000}"/>
          </ac:graphicFrameMkLst>
        </pc:graphicFrameChg>
      </pc:sldChg>
      <pc:sldChg chg="addSp delSp modSp add mod modAnim">
        <pc:chgData name="Jeannette Rutgers" userId="ea795b2c-2e2e-4020-870f-86da5edb249d" providerId="ADAL" clId="{B1335954-3B82-432F-B6DC-34C43B5ED4D3}" dt="2023-10-04T19:27:42.159" v="290" actId="1076"/>
        <pc:sldMkLst>
          <pc:docMk/>
          <pc:sldMk cId="4033730385" sldId="281"/>
        </pc:sldMkLst>
        <pc:spChg chg="mod">
          <ac:chgData name="Jeannette Rutgers" userId="ea795b2c-2e2e-4020-870f-86da5edb249d" providerId="ADAL" clId="{B1335954-3B82-432F-B6DC-34C43B5ED4D3}" dt="2023-10-04T19:07:30.578" v="266" actId="3626"/>
          <ac:spMkLst>
            <pc:docMk/>
            <pc:sldMk cId="4033730385" sldId="281"/>
            <ac:spMk id="2" creationId="{00000000-0000-0000-0000-000000000000}"/>
          </ac:spMkLst>
        </pc:spChg>
        <pc:spChg chg="del mod">
          <ac:chgData name="Jeannette Rutgers" userId="ea795b2c-2e2e-4020-870f-86da5edb249d" providerId="ADAL" clId="{B1335954-3B82-432F-B6DC-34C43B5ED4D3}" dt="2023-10-04T19:07:34.042" v="267" actId="478"/>
          <ac:spMkLst>
            <pc:docMk/>
            <pc:sldMk cId="4033730385" sldId="281"/>
            <ac:spMk id="3" creationId="{00000000-0000-0000-0000-000000000000}"/>
          </ac:spMkLst>
        </pc:spChg>
        <pc:spChg chg="add del mod">
          <ac:chgData name="Jeannette Rutgers" userId="ea795b2c-2e2e-4020-870f-86da5edb249d" providerId="ADAL" clId="{B1335954-3B82-432F-B6DC-34C43B5ED4D3}" dt="2023-10-04T19:16:07.368" v="278" actId="478"/>
          <ac:spMkLst>
            <pc:docMk/>
            <pc:sldMk cId="4033730385" sldId="281"/>
            <ac:spMk id="5" creationId="{3A28A032-8CA2-3F6E-D035-74AE95728CA6}"/>
          </ac:spMkLst>
        </pc:spChg>
        <pc:picChg chg="add mod">
          <ac:chgData name="Jeannette Rutgers" userId="ea795b2c-2e2e-4020-870f-86da5edb249d" providerId="ADAL" clId="{B1335954-3B82-432F-B6DC-34C43B5ED4D3}" dt="2023-10-04T19:27:42.159" v="290" actId="1076"/>
          <ac:picMkLst>
            <pc:docMk/>
            <pc:sldMk cId="4033730385" sldId="281"/>
            <ac:picMk id="6" creationId="{493C67F2-B395-16B4-171E-D90D4985E72F}"/>
          </ac:picMkLst>
        </pc:picChg>
      </pc:sldChg>
      <pc:sldChg chg="modSp mod ord">
        <pc:chgData name="Jeannette Rutgers" userId="ea795b2c-2e2e-4020-870f-86da5edb249d" providerId="ADAL" clId="{B1335954-3B82-432F-B6DC-34C43B5ED4D3}" dt="2023-10-04T19:58:03.407" v="991" actId="20577"/>
        <pc:sldMkLst>
          <pc:docMk/>
          <pc:sldMk cId="657106087" sldId="299"/>
        </pc:sldMkLst>
        <pc:spChg chg="mod">
          <ac:chgData name="Jeannette Rutgers" userId="ea795b2c-2e2e-4020-870f-86da5edb249d" providerId="ADAL" clId="{B1335954-3B82-432F-B6DC-34C43B5ED4D3}" dt="2023-10-04T19:58:03.407" v="991" actId="20577"/>
          <ac:spMkLst>
            <pc:docMk/>
            <pc:sldMk cId="657106087" sldId="299"/>
            <ac:spMk id="3" creationId="{00000000-0000-0000-0000-000000000000}"/>
          </ac:spMkLst>
        </pc:spChg>
      </pc:sldChg>
      <pc:sldChg chg="addSp modSp mod ord">
        <pc:chgData name="Jeannette Rutgers" userId="ea795b2c-2e2e-4020-870f-86da5edb249d" providerId="ADAL" clId="{B1335954-3B82-432F-B6DC-34C43B5ED4D3}" dt="2023-10-09T07:44:22.053" v="1075"/>
        <pc:sldMkLst>
          <pc:docMk/>
          <pc:sldMk cId="4040974517" sldId="316"/>
        </pc:sldMkLst>
        <pc:spChg chg="mod">
          <ac:chgData name="Jeannette Rutgers" userId="ea795b2c-2e2e-4020-870f-86da5edb249d" providerId="ADAL" clId="{B1335954-3B82-432F-B6DC-34C43B5ED4D3}" dt="2023-10-04T19:53:41.484" v="706" actId="20577"/>
          <ac:spMkLst>
            <pc:docMk/>
            <pc:sldMk cId="4040974517" sldId="316"/>
            <ac:spMk id="2" creationId="{EFBC1EDF-CBE6-4B3B-8EDB-65CE6CB76F65}"/>
          </ac:spMkLst>
        </pc:spChg>
        <pc:spChg chg="mod">
          <ac:chgData name="Jeannette Rutgers" userId="ea795b2c-2e2e-4020-870f-86da5edb249d" providerId="ADAL" clId="{B1335954-3B82-432F-B6DC-34C43B5ED4D3}" dt="2023-10-04T19:55:23.438" v="777" actId="20577"/>
          <ac:spMkLst>
            <pc:docMk/>
            <pc:sldMk cId="4040974517" sldId="316"/>
            <ac:spMk id="3" creationId="{F468ACF9-32DB-CD97-55D0-0390B6A49DF0}"/>
          </ac:spMkLst>
        </pc:spChg>
        <pc:spChg chg="add mod">
          <ac:chgData name="Jeannette Rutgers" userId="ea795b2c-2e2e-4020-870f-86da5edb249d" providerId="ADAL" clId="{B1335954-3B82-432F-B6DC-34C43B5ED4D3}" dt="2023-10-04T19:53:30.970" v="702" actId="255"/>
          <ac:spMkLst>
            <pc:docMk/>
            <pc:sldMk cId="4040974517" sldId="316"/>
            <ac:spMk id="5" creationId="{14857FDB-CC5C-247E-BD7E-F8B0178C3538}"/>
          </ac:spMkLst>
        </pc:spChg>
      </pc:sldChg>
      <pc:sldChg chg="modSp mod">
        <pc:chgData name="Jeannette Rutgers" userId="ea795b2c-2e2e-4020-870f-86da5edb249d" providerId="ADAL" clId="{B1335954-3B82-432F-B6DC-34C43B5ED4D3}" dt="2023-10-04T19:52:56.178" v="697" actId="21"/>
        <pc:sldMkLst>
          <pc:docMk/>
          <pc:sldMk cId="810916522" sldId="321"/>
        </pc:sldMkLst>
        <pc:spChg chg="mod">
          <ac:chgData name="Jeannette Rutgers" userId="ea795b2c-2e2e-4020-870f-86da5edb249d" providerId="ADAL" clId="{B1335954-3B82-432F-B6DC-34C43B5ED4D3}" dt="2023-10-04T19:52:56.178" v="697" actId="21"/>
          <ac:spMkLst>
            <pc:docMk/>
            <pc:sldMk cId="810916522" sldId="321"/>
            <ac:spMk id="2" creationId="{44086733-5AEA-74D6-44AE-B3D42401AB16}"/>
          </ac:spMkLst>
        </pc:spChg>
      </pc:sldChg>
      <pc:sldChg chg="addSp delSp modSp new mod">
        <pc:chgData name="Jeannette Rutgers" userId="ea795b2c-2e2e-4020-870f-86da5edb249d" providerId="ADAL" clId="{B1335954-3B82-432F-B6DC-34C43B5ED4D3}" dt="2023-10-04T19:49:51.009" v="695" actId="1076"/>
        <pc:sldMkLst>
          <pc:docMk/>
          <pc:sldMk cId="1102897978" sldId="322"/>
        </pc:sldMkLst>
        <pc:spChg chg="add mod">
          <ac:chgData name="Jeannette Rutgers" userId="ea795b2c-2e2e-4020-870f-86da5edb249d" providerId="ADAL" clId="{B1335954-3B82-432F-B6DC-34C43B5ED4D3}" dt="2023-10-04T19:40:17.480" v="408" actId="207"/>
          <ac:spMkLst>
            <pc:docMk/>
            <pc:sldMk cId="1102897978" sldId="322"/>
            <ac:spMk id="3" creationId="{1688B19B-172A-130E-DA59-A576A600973D}"/>
          </ac:spMkLst>
        </pc:spChg>
        <pc:spChg chg="add del">
          <ac:chgData name="Jeannette Rutgers" userId="ea795b2c-2e2e-4020-870f-86da5edb249d" providerId="ADAL" clId="{B1335954-3B82-432F-B6DC-34C43B5ED4D3}" dt="2023-10-04T19:39:41.990" v="405" actId="478"/>
          <ac:spMkLst>
            <pc:docMk/>
            <pc:sldMk cId="1102897978" sldId="322"/>
            <ac:spMk id="5" creationId="{FD48FD2B-93CF-BBE8-193F-4D53DC13BC58}"/>
          </ac:spMkLst>
        </pc:spChg>
        <pc:picChg chg="add mod modCrop">
          <ac:chgData name="Jeannette Rutgers" userId="ea795b2c-2e2e-4020-870f-86da5edb249d" providerId="ADAL" clId="{B1335954-3B82-432F-B6DC-34C43B5ED4D3}" dt="2023-10-04T19:49:51.009" v="695" actId="1076"/>
          <ac:picMkLst>
            <pc:docMk/>
            <pc:sldMk cId="1102897978" sldId="322"/>
            <ac:picMk id="7" creationId="{409E3FF7-40A6-1D19-314D-AB5D7925526C}"/>
          </ac:picMkLst>
        </pc:picChg>
      </pc:sldChg>
      <pc:sldChg chg="addSp modSp new mod modClrScheme chgLayout">
        <pc:chgData name="Jeannette Rutgers" userId="ea795b2c-2e2e-4020-870f-86da5edb249d" providerId="ADAL" clId="{B1335954-3B82-432F-B6DC-34C43B5ED4D3}" dt="2023-10-09T07:38:26.405" v="1072" actId="26606"/>
        <pc:sldMkLst>
          <pc:docMk/>
          <pc:sldMk cId="2106338717" sldId="323"/>
        </pc:sldMkLst>
        <pc:picChg chg="add mod">
          <ac:chgData name="Jeannette Rutgers" userId="ea795b2c-2e2e-4020-870f-86da5edb249d" providerId="ADAL" clId="{B1335954-3B82-432F-B6DC-34C43B5ED4D3}" dt="2023-10-09T07:38:26.405" v="1072" actId="26606"/>
          <ac:picMkLst>
            <pc:docMk/>
            <pc:sldMk cId="2106338717" sldId="323"/>
            <ac:picMk id="3" creationId="{80565E03-012D-CBB7-4557-E9A4F4A397A1}"/>
          </ac:picMkLst>
        </pc:picChg>
      </pc:sldChg>
      <pc:sldChg chg="new del">
        <pc:chgData name="Jeannette Rutgers" userId="ea795b2c-2e2e-4020-870f-86da5edb249d" providerId="ADAL" clId="{B1335954-3B82-432F-B6DC-34C43B5ED4D3}" dt="2023-10-04T19:52:39.062" v="696" actId="47"/>
        <pc:sldMkLst>
          <pc:docMk/>
          <pc:sldMk cId="3516877023" sldId="323"/>
        </pc:sldMkLst>
      </pc:sldChg>
      <pc:sldChg chg="del">
        <pc:chgData name="Jeannette Rutgers" userId="ea795b2c-2e2e-4020-870f-86da5edb249d" providerId="ADAL" clId="{B1335954-3B82-432F-B6DC-34C43B5ED4D3}" dt="2023-10-04T19:01:00.341" v="38" actId="47"/>
        <pc:sldMkLst>
          <pc:docMk/>
          <pc:sldMk cId="4058198634" sldId="369"/>
        </pc:sldMkLst>
      </pc:sldChg>
      <pc:sldChg chg="del">
        <pc:chgData name="Jeannette Rutgers" userId="ea795b2c-2e2e-4020-870f-86da5edb249d" providerId="ADAL" clId="{B1335954-3B82-432F-B6DC-34C43B5ED4D3}" dt="2023-10-04T19:01:01.096" v="39" actId="47"/>
        <pc:sldMkLst>
          <pc:docMk/>
          <pc:sldMk cId="2380425894" sldId="371"/>
        </pc:sldMkLst>
      </pc:sldChg>
      <pc:sldChg chg="del">
        <pc:chgData name="Jeannette Rutgers" userId="ea795b2c-2e2e-4020-870f-86da5edb249d" providerId="ADAL" clId="{B1335954-3B82-432F-B6DC-34C43B5ED4D3}" dt="2023-10-04T19:00:59.552" v="37" actId="47"/>
        <pc:sldMkLst>
          <pc:docMk/>
          <pc:sldMk cId="1356283683" sldId="381"/>
        </pc:sldMkLst>
      </pc:sldChg>
      <pc:sldChg chg="del">
        <pc:chgData name="Jeannette Rutgers" userId="ea795b2c-2e2e-4020-870f-86da5edb249d" providerId="ADAL" clId="{B1335954-3B82-432F-B6DC-34C43B5ED4D3}" dt="2023-10-04T19:00:56.187" v="34" actId="47"/>
        <pc:sldMkLst>
          <pc:docMk/>
          <pc:sldMk cId="3361351750" sldId="383"/>
        </pc:sldMkLst>
      </pc:sldChg>
      <pc:sldChg chg="del">
        <pc:chgData name="Jeannette Rutgers" userId="ea795b2c-2e2e-4020-870f-86da5edb249d" providerId="ADAL" clId="{B1335954-3B82-432F-B6DC-34C43B5ED4D3}" dt="2023-10-04T19:00:57.172" v="35" actId="47"/>
        <pc:sldMkLst>
          <pc:docMk/>
          <pc:sldMk cId="2430484124" sldId="384"/>
        </pc:sldMkLst>
      </pc:sldChg>
      <pc:sldChg chg="del">
        <pc:chgData name="Jeannette Rutgers" userId="ea795b2c-2e2e-4020-870f-86da5edb249d" providerId="ADAL" clId="{B1335954-3B82-432F-B6DC-34C43B5ED4D3}" dt="2023-10-04T19:01:02.091" v="40" actId="47"/>
        <pc:sldMkLst>
          <pc:docMk/>
          <pc:sldMk cId="230318158" sldId="385"/>
        </pc:sldMkLst>
      </pc:sldChg>
      <pc:sldMasterChg chg="delSldLayout">
        <pc:chgData name="Jeannette Rutgers" userId="ea795b2c-2e2e-4020-870f-86da5edb249d" providerId="ADAL" clId="{B1335954-3B82-432F-B6DC-34C43B5ED4D3}" dt="2023-10-04T19:00:59.552" v="37" actId="47"/>
        <pc:sldMasterMkLst>
          <pc:docMk/>
          <pc:sldMasterMk cId="565694832" sldId="2147483681"/>
        </pc:sldMasterMkLst>
        <pc:sldLayoutChg chg="del">
          <pc:chgData name="Jeannette Rutgers" userId="ea795b2c-2e2e-4020-870f-86da5edb249d" providerId="ADAL" clId="{B1335954-3B82-432F-B6DC-34C43B5ED4D3}" dt="2023-10-04T19:00:59.552" v="37" actId="47"/>
          <pc:sldLayoutMkLst>
            <pc:docMk/>
            <pc:sldMasterMk cId="565694832" sldId="2147483681"/>
            <pc:sldLayoutMk cId="647521316" sldId="2147483701"/>
          </pc:sldLayoutMkLst>
        </pc:sldLayoutChg>
      </pc:sldMasterChg>
      <pc:sldMasterChg chg="del delSldLayout">
        <pc:chgData name="Jeannette Rutgers" userId="ea795b2c-2e2e-4020-870f-86da5edb249d" providerId="ADAL" clId="{B1335954-3B82-432F-B6DC-34C43B5ED4D3}" dt="2023-10-04T19:01:01.096" v="39" actId="47"/>
        <pc:sldMasterMkLst>
          <pc:docMk/>
          <pc:sldMasterMk cId="634124035" sldId="2147483730"/>
        </pc:sldMasterMkLst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1521098682" sldId="2147483731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3827206555" sldId="2147483732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2476471085" sldId="2147483733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1342495714" sldId="2147483734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4226104894" sldId="2147483735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3525254824" sldId="2147483736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1707523352" sldId="2147483737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2838701089" sldId="2147483738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1767785476" sldId="2147483739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2706381870" sldId="2147483740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1221036541" sldId="2147483741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2030398707" sldId="2147483742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1989010841" sldId="2147483743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2612397859" sldId="2147483744"/>
          </pc:sldLayoutMkLst>
        </pc:sldLayoutChg>
        <pc:sldLayoutChg chg="del">
          <pc:chgData name="Jeannette Rutgers" userId="ea795b2c-2e2e-4020-870f-86da5edb249d" providerId="ADAL" clId="{B1335954-3B82-432F-B6DC-34C43B5ED4D3}" dt="2023-10-04T19:01:01.096" v="39" actId="47"/>
          <pc:sldLayoutMkLst>
            <pc:docMk/>
            <pc:sldMasterMk cId="634124035" sldId="2147483730"/>
            <pc:sldLayoutMk cId="1403824582" sldId="214748374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46C84-7664-41B6-B892-671469A849C2}" type="datetimeFigureOut">
              <a:rPr lang="nl-NL" smtClean="0"/>
              <a:t>4-10-2023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329C5-5E54-449F-B8E2-7ABF53290E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78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EA195-A869-41DD-9B24-20BEF2CDA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11EE0-6947-4B57-BA94-6DBE0048D9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Blokstage om studenten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langere periode te geven om volledig mee te kunnen draaien op het bedrijf en zo alle werkzaamheden kunnen  uitvoeren.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Cultuur en mentaliteitsverschillen in persoon als bedrijfsvoering te laten ervaren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Studenten kunnen van de gelegenheid gebruik maken om naar het buitenland te gaan en nieuwe culturen te leren kennen, bij voorkeur in een Engels sprekende omgeving.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In klas 2 rond elke student naar keuze het keuzedeel ondernemend gedrag of inspelen op innovaties af. Elke keuzedeel is 240 uur. het keuzedeel wordt uitgevoerd op het </a:t>
            </a:r>
            <a:r>
              <a:rPr lang="nl-NL" dirty="0" err="1"/>
              <a:t>dagstageadres</a:t>
            </a:r>
            <a:r>
              <a:rPr lang="nl-NL" dirty="0"/>
              <a:t> of blokstageadres. Hiervoor wordt een verslag of portfolio gemaakt.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25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Blokstage om studenten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langere periode te geven om volledig mee te kunnen draaien op het bedrijf en zo alle werkzaamheden kunnen  uitvoeren.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Cultuur en mentaliteitsverschillen in persoon als bedrijfsvoering te laten ervaren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Studenten kunnen van de gelegenheid gebruik maken om naar het buitenland te gaan en nieuwe culturen te leren kennen, bij voorkeur in een Engels sprekende omgeving.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In klas 2 rond elke student naar keuze het keuzedeel ondernemend gedrag of inspelen op innovaties af. Elke keuzedeel is 240 uur. het keuzedeel wordt uitgevoerd op het </a:t>
            </a:r>
            <a:r>
              <a:rPr lang="nl-NL" dirty="0" err="1"/>
              <a:t>dagstageadres</a:t>
            </a:r>
            <a:r>
              <a:rPr lang="nl-NL" dirty="0"/>
              <a:t> of blokstageadres. Hiervoor wordt een verslag of portfolio gemaakt.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953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79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1EE0-6947-4B57-BA94-6DBE0048D9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7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P"/>
          <p:cNvSpPr txBox="1"/>
          <p:nvPr userDrawn="1"/>
        </p:nvSpPr>
        <p:spPr>
          <a:xfrm>
            <a:off x="8120198" y="1025013"/>
            <a:ext cx="738664" cy="4807974"/>
          </a:xfrm>
          <a:prstGeom prst="rect">
            <a:avLst/>
          </a:prstGeom>
          <a:noFill/>
        </p:spPr>
        <p:txBody>
          <a:bodyPr vert="vert270" wrap="square" lIns="0" tIns="0" rIns="0" bIns="0" rtlCol="0">
            <a:normAutofit/>
          </a:bodyPr>
          <a:lstStyle/>
          <a:p>
            <a:pPr algn="ctr"/>
            <a:r>
              <a:rPr lang="nl-NL" sz="4800">
                <a:solidFill>
                  <a:schemeClr val="bg1"/>
                </a:solidFill>
              </a:rPr>
              <a:t>Talent voor groei</a:t>
            </a:r>
          </a:p>
        </p:txBody>
      </p:sp>
      <p:pic>
        <p:nvPicPr>
          <p:cNvPr id="3" name="LogoF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5208"/>
            <a:ext cx="2338261" cy="33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0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522413"/>
            <a:ext cx="8232775" cy="464026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4685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14475"/>
            <a:ext cx="8232775" cy="46545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4203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457200" y="1522413"/>
            <a:ext cx="8232775" cy="464661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05097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937064"/>
            <a:ext cx="8233198" cy="2187735"/>
          </a:xfrm>
        </p:spPr>
        <p:txBody>
          <a:bodyPr anchor="t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57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22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sdia tekst en fot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0"/>
            <a:ext cx="8230179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3775" y="1535373"/>
            <a:ext cx="3883025" cy="46415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zonder f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1467141"/>
            <a:ext cx="8236095" cy="1130983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</a:t>
            </a:r>
            <a:r>
              <a:rPr lang="nl-NL" noProof="0" err="1"/>
              <a:t>subtitle</a:t>
            </a:r>
            <a:r>
              <a:rPr lang="nl-NL" noProof="0"/>
              <a:t>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95617"/>
            <a:ext cx="8233198" cy="1169024"/>
          </a:xfrm>
        </p:spPr>
        <p:txBody>
          <a:bodyPr anchor="b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3081360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2400"/>
            </a:lvl1pPr>
            <a:lvl2pPr marL="1800" indent="0">
              <a:buFontTx/>
              <a:buNone/>
              <a:defRPr sz="2400"/>
            </a:lvl2pPr>
            <a:lvl3pPr marL="232200" indent="0">
              <a:buFontTx/>
              <a:buNone/>
              <a:defRPr sz="2400"/>
            </a:lvl3pPr>
            <a:lvl4pPr marL="462600" indent="0">
              <a:buFontTx/>
              <a:buNone/>
              <a:defRPr sz="2400"/>
            </a:lvl4pPr>
            <a:lvl5pPr marL="462600" indent="0">
              <a:buFontTx/>
              <a:buNone/>
              <a:defRPr sz="2400"/>
            </a:lvl5pPr>
            <a:lvl6pPr marL="462600" indent="0">
              <a:buFontTx/>
              <a:buNone/>
              <a:defRPr sz="2400"/>
            </a:lvl6pPr>
            <a:lvl7pPr marL="462600" indent="0">
              <a:buFontTx/>
              <a:buNone/>
              <a:defRPr sz="2400"/>
            </a:lvl7pPr>
            <a:lvl8pPr marL="462600" indent="0">
              <a:buFontTx/>
              <a:buNone/>
              <a:defRPr sz="2400"/>
            </a:lvl8pPr>
            <a:lvl9pPr marL="462600" indent="0">
              <a:buFontTx/>
              <a:buNone/>
              <a:defRPr sz="2400"/>
            </a:lvl9pPr>
          </a:lstStyle>
          <a:p>
            <a:pPr lvl="0"/>
            <a:r>
              <a:rPr lang="nl-NL" noProof="0"/>
              <a:t>Klik om naam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3366229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2400"/>
            </a:lvl1pPr>
            <a:lvl2pPr marL="1800" indent="0">
              <a:buFontTx/>
              <a:buNone/>
              <a:defRPr sz="2400"/>
            </a:lvl2pPr>
            <a:lvl3pPr marL="232200" indent="0">
              <a:buFontTx/>
              <a:buNone/>
              <a:defRPr sz="2400"/>
            </a:lvl3pPr>
            <a:lvl4pPr marL="462600" indent="0">
              <a:buFontTx/>
              <a:buNone/>
              <a:defRPr sz="2400"/>
            </a:lvl4pPr>
            <a:lvl5pPr marL="462600" indent="0">
              <a:buFontTx/>
              <a:buNone/>
              <a:defRPr sz="2400"/>
            </a:lvl5pPr>
            <a:lvl6pPr marL="462600" indent="0">
              <a:buFontTx/>
              <a:buNone/>
              <a:defRPr sz="2400"/>
            </a:lvl6pPr>
            <a:lvl7pPr marL="462600" indent="0">
              <a:buFontTx/>
              <a:buNone/>
              <a:defRPr sz="2400"/>
            </a:lvl7pPr>
            <a:lvl8pPr marL="462600" indent="0">
              <a:buFontTx/>
              <a:buNone/>
              <a:defRPr sz="2400"/>
            </a:lvl8pPr>
            <a:lvl9pPr marL="462600" indent="0">
              <a:buFontTx/>
              <a:buNone/>
              <a:defRPr sz="2400"/>
            </a:lvl9pPr>
          </a:lstStyle>
          <a:p>
            <a:pPr lvl="0"/>
            <a:r>
              <a:rPr lang="nl-NL" noProof="0"/>
              <a:t>Klik om datum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pic>
        <p:nvPicPr>
          <p:cNvPr id="2" name="LogoP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3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7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dia tekst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230400">
              <a:defRPr/>
            </a:lvl2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309112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dia, kle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762" y="399554"/>
            <a:ext cx="8219861" cy="2852737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060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en fot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0"/>
            <a:ext cx="8230179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3775" y="1535373"/>
            <a:ext cx="3883025" cy="46415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met foto achtergr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P"/>
          <p:cNvSpPr txBox="1"/>
          <p:nvPr userDrawn="1"/>
        </p:nvSpPr>
        <p:spPr>
          <a:xfrm>
            <a:off x="8120198" y="1025013"/>
            <a:ext cx="738664" cy="4807974"/>
          </a:xfrm>
          <a:prstGeom prst="rect">
            <a:avLst/>
          </a:prstGeom>
          <a:noFill/>
        </p:spPr>
        <p:txBody>
          <a:bodyPr vert="vert270" wrap="square" lIns="0" tIns="0" rIns="0" bIns="0" rtlCol="0">
            <a:normAutofit/>
          </a:bodyPr>
          <a:lstStyle/>
          <a:p>
            <a:pPr algn="ctr"/>
            <a:r>
              <a:rPr lang="nl-NL" sz="4800">
                <a:solidFill>
                  <a:schemeClr val="bg1"/>
                </a:solidFill>
              </a:rPr>
              <a:t>Talent voor groei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-1658203" y="4947313"/>
            <a:ext cx="1487606" cy="14398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/>
              <a:t>Klik rechts op</a:t>
            </a:r>
            <a:r>
              <a:rPr lang="nl-NL" sz="1100" baseline="0"/>
              <a:t> de dia en kies “achtergrond opmaken” om een afbeelding als achtergrond toe te voegen.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2505443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1"/>
            <a:ext cx="8233199" cy="391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/>
              <a:t>Inhoudsopgave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4072" y="1477605"/>
            <a:ext cx="8226327" cy="4684359"/>
          </a:xfr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AutoNum type="arabicPeriod"/>
              <a:defRPr/>
            </a:lvl2pPr>
            <a:lvl3pPr>
              <a:buAutoNum type="arabicPeriod"/>
              <a:defRPr/>
            </a:lvl3pPr>
            <a:lvl4pPr>
              <a:buAutoNum type="arabicPeriod"/>
              <a:defRPr/>
            </a:lvl4pPr>
          </a:lstStyle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noProof="0"/>
              <a:t>Klik om tekst toe te voegen</a:t>
            </a:r>
            <a:endParaRPr lang="nl-NL"/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Second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err="1"/>
              <a:t>Fourth</a:t>
            </a:r>
            <a:r>
              <a:rPr lang="nl-NL"/>
              <a:t>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err="1"/>
              <a:t>Third</a:t>
            </a:r>
            <a:r>
              <a:rPr lang="nl-NL"/>
              <a:t>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err="1"/>
              <a:t>Fifth</a:t>
            </a:r>
            <a:r>
              <a:rPr lang="nl-NL"/>
              <a:t>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6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7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8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8811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522413"/>
            <a:ext cx="8232775" cy="4640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14475"/>
            <a:ext cx="8232775" cy="4654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3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457200" y="1522413"/>
            <a:ext cx="8232775" cy="4646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4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met titel,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937064"/>
            <a:ext cx="8233198" cy="2187735"/>
          </a:xfrm>
        </p:spPr>
        <p:txBody>
          <a:bodyPr anchor="t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pic>
        <p:nvPicPr>
          <p:cNvPr id="3" name="LogoF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5208"/>
            <a:ext cx="2338261" cy="33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21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557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zonder f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1467143"/>
            <a:ext cx="8236095" cy="1130983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3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 om </a:t>
            </a:r>
            <a:r>
              <a:rPr lang="nl-NL" noProof="0" err="1"/>
              <a:t>subtitle</a:t>
            </a:r>
            <a:r>
              <a:rPr lang="nl-NL" noProof="0"/>
              <a:t>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95617"/>
            <a:ext cx="8233198" cy="1169024"/>
          </a:xfrm>
        </p:spPr>
        <p:txBody>
          <a:bodyPr anchor="b">
            <a:normAutofit/>
          </a:bodyPr>
          <a:lstStyle>
            <a:lvl1pPr>
              <a:defRPr sz="315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3081360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1800"/>
            </a:lvl1pPr>
            <a:lvl2pPr marL="1350" indent="0">
              <a:buFontTx/>
              <a:buNone/>
              <a:defRPr sz="1800"/>
            </a:lvl2pPr>
            <a:lvl3pPr marL="174150" indent="0">
              <a:buFontTx/>
              <a:buNone/>
              <a:defRPr sz="1800"/>
            </a:lvl3pPr>
            <a:lvl4pPr marL="346950" indent="0">
              <a:buFontTx/>
              <a:buNone/>
              <a:defRPr sz="1800"/>
            </a:lvl4pPr>
            <a:lvl5pPr marL="346950" indent="0">
              <a:buFontTx/>
              <a:buNone/>
              <a:defRPr sz="1800"/>
            </a:lvl5pPr>
            <a:lvl6pPr marL="346950" indent="0">
              <a:buFontTx/>
              <a:buNone/>
              <a:defRPr sz="1800"/>
            </a:lvl6pPr>
            <a:lvl7pPr marL="346950" indent="0">
              <a:buFontTx/>
              <a:buNone/>
              <a:defRPr sz="1800"/>
            </a:lvl7pPr>
            <a:lvl8pPr marL="346950" indent="0">
              <a:buFontTx/>
              <a:buNone/>
              <a:defRPr sz="1800"/>
            </a:lvl8pPr>
            <a:lvl9pPr marL="346950" indent="0">
              <a:buFontTx/>
              <a:buNone/>
              <a:defRPr sz="1800"/>
            </a:lvl9pPr>
          </a:lstStyle>
          <a:p>
            <a:pPr lvl="0"/>
            <a:r>
              <a:rPr lang="nl-NL" noProof="0"/>
              <a:t>Klik om naam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3366229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1800"/>
            </a:lvl1pPr>
            <a:lvl2pPr marL="1350" indent="0">
              <a:buFontTx/>
              <a:buNone/>
              <a:defRPr sz="1800"/>
            </a:lvl2pPr>
            <a:lvl3pPr marL="174150" indent="0">
              <a:buFontTx/>
              <a:buNone/>
              <a:defRPr sz="1800"/>
            </a:lvl3pPr>
            <a:lvl4pPr marL="346950" indent="0">
              <a:buFontTx/>
              <a:buNone/>
              <a:defRPr sz="1800"/>
            </a:lvl4pPr>
            <a:lvl5pPr marL="346950" indent="0">
              <a:buFontTx/>
              <a:buNone/>
              <a:defRPr sz="1800"/>
            </a:lvl5pPr>
            <a:lvl6pPr marL="346950" indent="0">
              <a:buFontTx/>
              <a:buNone/>
              <a:defRPr sz="1800"/>
            </a:lvl6pPr>
            <a:lvl7pPr marL="346950" indent="0">
              <a:buFontTx/>
              <a:buNone/>
              <a:defRPr sz="1800"/>
            </a:lvl7pPr>
            <a:lvl8pPr marL="346950" indent="0">
              <a:buFontTx/>
              <a:buNone/>
              <a:defRPr sz="1800"/>
            </a:lvl8pPr>
            <a:lvl9pPr marL="346950" indent="0">
              <a:buFontTx/>
              <a:buNone/>
              <a:defRPr sz="1800"/>
            </a:lvl9pPr>
          </a:lstStyle>
          <a:p>
            <a:pPr lvl="0"/>
            <a:r>
              <a:rPr lang="nl-NL" noProof="0"/>
              <a:t>Klik om datum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pic>
        <p:nvPicPr>
          <p:cNvPr id="2" name="LogoP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3186"/>
            <a:ext cx="2912478" cy="12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7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dia tekst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172800">
              <a:defRPr/>
            </a:lvl2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863816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dia, kle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763" y="399555"/>
            <a:ext cx="8219861" cy="2852737"/>
          </a:xfrm>
        </p:spPr>
        <p:txBody>
          <a:bodyPr anchor="t">
            <a:normAutofit/>
          </a:bodyPr>
          <a:lstStyle>
            <a:lvl1pPr>
              <a:defRPr sz="3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82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en fot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0"/>
            <a:ext cx="8230179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3776" y="1535373"/>
            <a:ext cx="3883025" cy="46415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3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2"/>
          </p:nvPr>
        </p:nvSpPr>
        <p:spPr>
          <a:xfrm>
            <a:off x="0" y="1778000"/>
            <a:ext cx="9144000" cy="3748088"/>
          </a:xfrm>
          <a:custGeom>
            <a:avLst/>
            <a:gdLst>
              <a:gd name="connsiteX0" fmla="*/ 0 w 9144000"/>
              <a:gd name="connsiteY0" fmla="*/ 0 h 3748088"/>
              <a:gd name="connsiteX1" fmla="*/ 9144000 w 9144000"/>
              <a:gd name="connsiteY1" fmla="*/ 0 h 3748088"/>
              <a:gd name="connsiteX2" fmla="*/ 9144000 w 9144000"/>
              <a:gd name="connsiteY2" fmla="*/ 3748088 h 3748088"/>
              <a:gd name="connsiteX3" fmla="*/ 3883305 w 9144000"/>
              <a:gd name="connsiteY3" fmla="*/ 3748088 h 3748088"/>
              <a:gd name="connsiteX4" fmla="*/ 3883305 w 9144000"/>
              <a:gd name="connsiteY4" fmla="*/ 3100088 h 3748088"/>
              <a:gd name="connsiteX5" fmla="*/ 0 w 9144000"/>
              <a:gd name="connsiteY5" fmla="*/ 3100088 h 374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748088">
                <a:moveTo>
                  <a:pt x="0" y="0"/>
                </a:moveTo>
                <a:lnTo>
                  <a:pt x="9144000" y="0"/>
                </a:lnTo>
                <a:lnTo>
                  <a:pt x="9144000" y="3748088"/>
                </a:lnTo>
                <a:lnTo>
                  <a:pt x="3883305" y="3748088"/>
                </a:lnTo>
                <a:lnTo>
                  <a:pt x="3883305" y="3100088"/>
                </a:lnTo>
                <a:lnTo>
                  <a:pt x="0" y="3100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832509"/>
            <a:ext cx="8236222" cy="708035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subtitel toe te voegen</a:t>
            </a:r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09435"/>
            <a:ext cx="8233200" cy="547910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2016836"/>
            <a:ext cx="8236250" cy="280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naam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  <a:p>
            <a:pPr lvl="5"/>
            <a:r>
              <a:rPr lang="nl-NL"/>
              <a:t>6</a:t>
            </a:r>
          </a:p>
          <a:p>
            <a:pPr lvl="6"/>
            <a:r>
              <a:rPr lang="nl-NL"/>
              <a:t>7</a:t>
            </a:r>
          </a:p>
          <a:p>
            <a:pPr lvl="7"/>
            <a:r>
              <a:rPr lang="nl-NL"/>
              <a:t>8</a:t>
            </a:r>
          </a:p>
          <a:p>
            <a:pPr lvl="8"/>
            <a:r>
              <a:rPr lang="nl-NL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2301705"/>
            <a:ext cx="8236250" cy="280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datum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  <a:p>
            <a:pPr lvl="5"/>
            <a:r>
              <a:rPr lang="nl-NL"/>
              <a:t>6</a:t>
            </a:r>
          </a:p>
          <a:p>
            <a:pPr lvl="6"/>
            <a:r>
              <a:rPr lang="nl-NL"/>
              <a:t>7</a:t>
            </a:r>
          </a:p>
          <a:p>
            <a:pPr lvl="7"/>
            <a:r>
              <a:rPr lang="nl-NL"/>
              <a:t>8</a:t>
            </a:r>
          </a:p>
          <a:p>
            <a:pPr lvl="8"/>
            <a:r>
              <a:rPr lang="nl-NL"/>
              <a:t>9</a:t>
            </a:r>
          </a:p>
        </p:txBody>
      </p:sp>
      <p:pic>
        <p:nvPicPr>
          <p:cNvPr id="4" name="LogoP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3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89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7203"/>
            <a:ext cx="8233199" cy="391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/>
              <a:t>Inhoudsopgave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4072" y="1477606"/>
            <a:ext cx="8226327" cy="4684359"/>
          </a:xfrm>
        </p:spPr>
        <p:txBody>
          <a:bodyPr>
            <a:normAutofit/>
          </a:bodyPr>
          <a:lstStyle>
            <a:lvl1pPr marL="34290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AutoNum type="arabicPeriod"/>
              <a:defRPr/>
            </a:lvl2pPr>
            <a:lvl3pPr>
              <a:buAutoNum type="arabicPeriod"/>
              <a:defRPr/>
            </a:lvl3pPr>
            <a:lvl4pPr>
              <a:buAutoNum type="arabicPeriod"/>
              <a:defRPr/>
            </a:lvl4pPr>
          </a:lstStyle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 noProof="0"/>
              <a:t>Klik om tekst toe te voegen</a:t>
            </a:r>
            <a:endParaRPr lang="nl-NL"/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Second level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 err="1"/>
              <a:t>Fourth</a:t>
            </a:r>
            <a:r>
              <a:rPr lang="nl-NL"/>
              <a:t> level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 err="1"/>
              <a:t>Third</a:t>
            </a:r>
            <a:r>
              <a:rPr lang="nl-NL"/>
              <a:t> level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 err="1"/>
              <a:t>Fifth</a:t>
            </a:r>
            <a:r>
              <a:rPr lang="nl-NL"/>
              <a:t> level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6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7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8</a:t>
            </a:r>
          </a:p>
          <a:p>
            <a:pPr marL="342900" lvl="0" indent="-342900" algn="l" defTabSz="685800" rtl="0" eaLnBrk="1" latinLnBrk="0" hangingPunct="1">
              <a:lnSpc>
                <a:spcPts val="1800"/>
              </a:lnSpc>
              <a:spcBef>
                <a:spcPts val="675"/>
              </a:spcBef>
              <a:buFont typeface="+mj-lt"/>
              <a:buAutoNum type="arabicPeriod"/>
            </a:pPr>
            <a:r>
              <a:rPr lang="nl-N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47439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1" y="1522413"/>
            <a:ext cx="8232775" cy="4640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55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1" y="1514475"/>
            <a:ext cx="8232775" cy="4654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08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457201" y="1522413"/>
            <a:ext cx="8232775" cy="4646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30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met titel,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937065"/>
            <a:ext cx="8233198" cy="2187735"/>
          </a:xfrm>
        </p:spPr>
        <p:txBody>
          <a:bodyPr anchor="t">
            <a:normAutofit/>
          </a:bodyPr>
          <a:lstStyle>
            <a:lvl1pPr>
              <a:defRPr sz="315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pic>
        <p:nvPicPr>
          <p:cNvPr id="2" name="LogoF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51614"/>
            <a:ext cx="1753696" cy="33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53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715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zonder f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1467141"/>
            <a:ext cx="8236095" cy="1130983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</a:t>
            </a:r>
            <a:r>
              <a:rPr lang="nl-NL" noProof="0" err="1"/>
              <a:t>subtitle</a:t>
            </a:r>
            <a:r>
              <a:rPr lang="nl-NL" noProof="0"/>
              <a:t>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95617"/>
            <a:ext cx="8233198" cy="1169024"/>
          </a:xfrm>
        </p:spPr>
        <p:txBody>
          <a:bodyPr anchor="b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3081360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2400"/>
            </a:lvl1pPr>
            <a:lvl2pPr marL="1800" indent="0">
              <a:buFontTx/>
              <a:buNone/>
              <a:defRPr sz="2400"/>
            </a:lvl2pPr>
            <a:lvl3pPr marL="232200" indent="0">
              <a:buFontTx/>
              <a:buNone/>
              <a:defRPr sz="2400"/>
            </a:lvl3pPr>
            <a:lvl4pPr marL="462600" indent="0">
              <a:buFontTx/>
              <a:buNone/>
              <a:defRPr sz="2400"/>
            </a:lvl4pPr>
            <a:lvl5pPr marL="462600" indent="0">
              <a:buFontTx/>
              <a:buNone/>
              <a:defRPr sz="2400"/>
            </a:lvl5pPr>
            <a:lvl6pPr marL="462600" indent="0">
              <a:buFontTx/>
              <a:buNone/>
              <a:defRPr sz="2400"/>
            </a:lvl6pPr>
            <a:lvl7pPr marL="462600" indent="0">
              <a:buFontTx/>
              <a:buNone/>
              <a:defRPr sz="2400"/>
            </a:lvl7pPr>
            <a:lvl8pPr marL="462600" indent="0">
              <a:buFontTx/>
              <a:buNone/>
              <a:defRPr sz="2400"/>
            </a:lvl8pPr>
            <a:lvl9pPr marL="462600" indent="0">
              <a:buFontTx/>
              <a:buNone/>
              <a:defRPr sz="2400"/>
            </a:lvl9pPr>
          </a:lstStyle>
          <a:p>
            <a:pPr lvl="0"/>
            <a:r>
              <a:rPr lang="nl-NL" noProof="0"/>
              <a:t>Klik om naam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3366229"/>
            <a:ext cx="8236374" cy="280988"/>
          </a:xfrm>
        </p:spPr>
        <p:txBody>
          <a:bodyPr>
            <a:noAutofit/>
          </a:bodyPr>
          <a:lstStyle>
            <a:lvl1pPr>
              <a:buFontTx/>
              <a:buNone/>
              <a:defRPr sz="2400"/>
            </a:lvl1pPr>
            <a:lvl2pPr marL="1800" indent="0">
              <a:buFontTx/>
              <a:buNone/>
              <a:defRPr sz="2400"/>
            </a:lvl2pPr>
            <a:lvl3pPr marL="232200" indent="0">
              <a:buFontTx/>
              <a:buNone/>
              <a:defRPr sz="2400"/>
            </a:lvl3pPr>
            <a:lvl4pPr marL="462600" indent="0">
              <a:buFontTx/>
              <a:buNone/>
              <a:defRPr sz="2400"/>
            </a:lvl4pPr>
            <a:lvl5pPr marL="462600" indent="0">
              <a:buFontTx/>
              <a:buNone/>
              <a:defRPr sz="2400"/>
            </a:lvl5pPr>
            <a:lvl6pPr marL="462600" indent="0">
              <a:buFontTx/>
              <a:buNone/>
              <a:defRPr sz="2400"/>
            </a:lvl6pPr>
            <a:lvl7pPr marL="462600" indent="0">
              <a:buFontTx/>
              <a:buNone/>
              <a:defRPr sz="2400"/>
            </a:lvl7pPr>
            <a:lvl8pPr marL="462600" indent="0">
              <a:buFontTx/>
              <a:buNone/>
              <a:defRPr sz="2400"/>
            </a:lvl8pPr>
            <a:lvl9pPr marL="462600" indent="0">
              <a:buFontTx/>
              <a:buNone/>
              <a:defRPr sz="2400"/>
            </a:lvl9pPr>
          </a:lstStyle>
          <a:p>
            <a:pPr lvl="0"/>
            <a:r>
              <a:rPr lang="nl-NL" noProof="0"/>
              <a:t>Klik om datum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pic>
        <p:nvPicPr>
          <p:cNvPr id="2" name="LogoP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3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82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dia tekst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230400">
              <a:defRPr/>
            </a:lvl2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021560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dia, kle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762" y="399554"/>
            <a:ext cx="8219861" cy="2852737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7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en fot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0"/>
            <a:ext cx="8230179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3775" y="1535373"/>
            <a:ext cx="3883025" cy="46415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foto tot o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1778000"/>
            <a:ext cx="9144000" cy="5080000"/>
          </a:xfrm>
          <a:custGeom>
            <a:avLst/>
            <a:gdLst>
              <a:gd name="connsiteX0" fmla="*/ 0 w 9144000"/>
              <a:gd name="connsiteY0" fmla="*/ 0 h 5080000"/>
              <a:gd name="connsiteX1" fmla="*/ 9144000 w 9144000"/>
              <a:gd name="connsiteY1" fmla="*/ 0 h 5080000"/>
              <a:gd name="connsiteX2" fmla="*/ 9144000 w 9144000"/>
              <a:gd name="connsiteY2" fmla="*/ 5080000 h 5080000"/>
              <a:gd name="connsiteX3" fmla="*/ 0 w 9144000"/>
              <a:gd name="connsiteY3" fmla="*/ 5080000 h 5080000"/>
              <a:gd name="connsiteX4" fmla="*/ 0 w 9144000"/>
              <a:gd name="connsiteY4" fmla="*/ 4392400 h 5080000"/>
              <a:gd name="connsiteX5" fmla="*/ 3883305 w 9144000"/>
              <a:gd name="connsiteY5" fmla="*/ 4392400 h 5080000"/>
              <a:gd name="connsiteX6" fmla="*/ 3883305 w 9144000"/>
              <a:gd name="connsiteY6" fmla="*/ 3096400 h 5080000"/>
              <a:gd name="connsiteX7" fmla="*/ 0 w 9144000"/>
              <a:gd name="connsiteY7" fmla="*/ 30964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080000">
                <a:moveTo>
                  <a:pt x="0" y="0"/>
                </a:moveTo>
                <a:lnTo>
                  <a:pt x="9144000" y="0"/>
                </a:lnTo>
                <a:lnTo>
                  <a:pt x="9144000" y="5080000"/>
                </a:lnTo>
                <a:lnTo>
                  <a:pt x="0" y="5080000"/>
                </a:lnTo>
                <a:lnTo>
                  <a:pt x="0" y="4392400"/>
                </a:lnTo>
                <a:lnTo>
                  <a:pt x="3883305" y="4392400"/>
                </a:lnTo>
                <a:lnTo>
                  <a:pt x="3883305" y="3096400"/>
                </a:lnTo>
                <a:lnTo>
                  <a:pt x="0" y="309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832509"/>
            <a:ext cx="8236222" cy="708035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subtitel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09435"/>
            <a:ext cx="8233200" cy="547910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2016836"/>
            <a:ext cx="8236250" cy="280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naam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2301705"/>
            <a:ext cx="8236250" cy="280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datum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pic>
        <p:nvPicPr>
          <p:cNvPr id="4" name="LogoP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3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1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1"/>
            <a:ext cx="8233199" cy="391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/>
              <a:t>Inhoudsopgave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4072" y="1477605"/>
            <a:ext cx="8226327" cy="4684359"/>
          </a:xfr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AutoNum type="arabicPeriod"/>
              <a:defRPr/>
            </a:lvl2pPr>
            <a:lvl3pPr>
              <a:buAutoNum type="arabicPeriod"/>
              <a:defRPr/>
            </a:lvl3pPr>
            <a:lvl4pPr>
              <a:buAutoNum type="arabicPeriod"/>
              <a:defRPr/>
            </a:lvl4pPr>
          </a:lstStyle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noProof="0"/>
              <a:t>Klik om tekst toe te voegen</a:t>
            </a:r>
            <a:endParaRPr lang="nl-NL"/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Second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err="1"/>
              <a:t>Fourth</a:t>
            </a:r>
            <a:r>
              <a:rPr lang="nl-NL"/>
              <a:t>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err="1"/>
              <a:t>Third</a:t>
            </a:r>
            <a:r>
              <a:rPr lang="nl-NL"/>
              <a:t>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err="1"/>
              <a:t>Fifth</a:t>
            </a:r>
            <a:r>
              <a:rPr lang="nl-NL"/>
              <a:t>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6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7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8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59493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522413"/>
            <a:ext cx="8232775" cy="4640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14475"/>
            <a:ext cx="8232775" cy="4654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3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457200" y="1522413"/>
            <a:ext cx="8232775" cy="4646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1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met titel,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937064"/>
            <a:ext cx="8233198" cy="2187735"/>
          </a:xfrm>
        </p:spPr>
        <p:txBody>
          <a:bodyPr anchor="t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pic>
        <p:nvPicPr>
          <p:cNvPr id="3" name="LogoF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5208"/>
            <a:ext cx="2338261" cy="33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3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894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74649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dia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2"/>
          </p:nvPr>
        </p:nvSpPr>
        <p:spPr>
          <a:xfrm>
            <a:off x="0" y="1778000"/>
            <a:ext cx="9144000" cy="3748088"/>
          </a:xfrm>
          <a:custGeom>
            <a:avLst/>
            <a:gdLst>
              <a:gd name="connsiteX0" fmla="*/ 0 w 9144000"/>
              <a:gd name="connsiteY0" fmla="*/ 0 h 3748088"/>
              <a:gd name="connsiteX1" fmla="*/ 9144000 w 9144000"/>
              <a:gd name="connsiteY1" fmla="*/ 0 h 3748088"/>
              <a:gd name="connsiteX2" fmla="*/ 9144000 w 9144000"/>
              <a:gd name="connsiteY2" fmla="*/ 3748088 h 3748088"/>
              <a:gd name="connsiteX3" fmla="*/ 3883305 w 9144000"/>
              <a:gd name="connsiteY3" fmla="*/ 3748088 h 3748088"/>
              <a:gd name="connsiteX4" fmla="*/ 3883305 w 9144000"/>
              <a:gd name="connsiteY4" fmla="*/ 3100088 h 3748088"/>
              <a:gd name="connsiteX5" fmla="*/ 0 w 9144000"/>
              <a:gd name="connsiteY5" fmla="*/ 3100088 h 374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748088">
                <a:moveTo>
                  <a:pt x="0" y="0"/>
                </a:moveTo>
                <a:lnTo>
                  <a:pt x="9144000" y="0"/>
                </a:lnTo>
                <a:lnTo>
                  <a:pt x="9144000" y="3748088"/>
                </a:lnTo>
                <a:lnTo>
                  <a:pt x="3883305" y="3748088"/>
                </a:lnTo>
                <a:lnTo>
                  <a:pt x="3883305" y="3100088"/>
                </a:lnTo>
                <a:lnTo>
                  <a:pt x="0" y="3100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4304" y="832509"/>
            <a:ext cx="8236222" cy="708035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subtitel toe te voegen</a:t>
            </a:r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409435"/>
            <a:ext cx="8233200" cy="547910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2016836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naam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  <a:p>
            <a:pPr lvl="5"/>
            <a:r>
              <a:rPr lang="nl-NL"/>
              <a:t>6</a:t>
            </a:r>
          </a:p>
          <a:p>
            <a:pPr lvl="6"/>
            <a:r>
              <a:rPr lang="nl-NL"/>
              <a:t>7</a:t>
            </a:r>
          </a:p>
          <a:p>
            <a:pPr lvl="7"/>
            <a:r>
              <a:rPr lang="nl-NL"/>
              <a:t>8</a:t>
            </a:r>
          </a:p>
          <a:p>
            <a:pPr lvl="8"/>
            <a:r>
              <a:rPr lang="nl-NL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54024" y="2301705"/>
            <a:ext cx="8236250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datum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  <a:p>
            <a:pPr lvl="5"/>
            <a:r>
              <a:rPr lang="nl-NL"/>
              <a:t>6</a:t>
            </a:r>
          </a:p>
          <a:p>
            <a:pPr lvl="6"/>
            <a:r>
              <a:rPr lang="nl-NL"/>
              <a:t>7</a:t>
            </a:r>
          </a:p>
          <a:p>
            <a:pPr lvl="7"/>
            <a:r>
              <a:rPr lang="nl-NL"/>
              <a:t>8</a:t>
            </a:r>
          </a:p>
          <a:p>
            <a:pPr lvl="8"/>
            <a:r>
              <a:rPr lang="nl-NL"/>
              <a:t>9</a:t>
            </a:r>
          </a:p>
        </p:txBody>
      </p:sp>
      <p:pic>
        <p:nvPicPr>
          <p:cNvPr id="4" name="LogoP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3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84203"/>
            <a:ext cx="82332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30400">
              <a:defRPr/>
            </a:lvl2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DB33E2-7443-2146-80D5-5FF5C271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4609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0"/>
            <a:ext cx="8230179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3775" y="1528549"/>
            <a:ext cx="3883025" cy="4648414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3316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763" y="399554"/>
            <a:ext cx="8218800" cy="2852737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9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met tekstk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7200"/>
            <a:ext cx="8233200" cy="925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7605"/>
            <a:ext cx="3886200" cy="4699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04200" y="1477604"/>
            <a:ext cx="4339800" cy="2340000"/>
          </a:xfrm>
          <a:prstGeom prst="rect">
            <a:avLst/>
          </a:prstGeom>
          <a:solidFill>
            <a:schemeClr val="accent4"/>
          </a:solidFill>
        </p:spPr>
        <p:txBody>
          <a:bodyPr lIns="230400" tIns="230400" rIns="230400" bIns="230400">
            <a:no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  <a:p>
            <a:pPr lvl="5"/>
            <a:r>
              <a:rPr lang="nl-NL"/>
              <a:t>6</a:t>
            </a:r>
          </a:p>
          <a:p>
            <a:pPr lvl="6"/>
            <a:r>
              <a:rPr lang="nl-NL"/>
              <a:t>7</a:t>
            </a:r>
          </a:p>
          <a:p>
            <a:pPr lvl="7"/>
            <a:r>
              <a:rPr lang="nl-NL"/>
              <a:t>8</a:t>
            </a:r>
          </a:p>
          <a:p>
            <a:pPr lvl="8"/>
            <a:r>
              <a:rPr lang="nl-NL"/>
              <a:t>9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-1658203" y="4817660"/>
            <a:ext cx="1487606" cy="15694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/>
              <a:t>Klik rechts op</a:t>
            </a:r>
            <a:r>
              <a:rPr lang="nl-NL" sz="1100" baseline="0"/>
              <a:t> de dia, buiten een </a:t>
            </a:r>
            <a:r>
              <a:rPr lang="nl-NL" sz="1100" baseline="0" err="1"/>
              <a:t>tekstvak</a:t>
            </a:r>
            <a:r>
              <a:rPr lang="nl-NL" sz="1100" baseline="0"/>
              <a:t> en kies “achtergrond opmaken” om een afbeelding als achtergrond toe te voegen.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333798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7201"/>
            <a:ext cx="8233199" cy="391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Inhoudsopgave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072" y="1477605"/>
            <a:ext cx="8226327" cy="46843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AutoNum type="arabicPeriod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AutoNum type="arabicPeriod"/>
              <a:defRPr/>
            </a:lvl2pPr>
            <a:lvl3pPr>
              <a:buAutoNum type="arabicPeriod"/>
              <a:defRPr/>
            </a:lvl3pPr>
            <a:lvl4pPr>
              <a:buAutoNum type="arabicPeriod"/>
              <a:defRPr/>
            </a:lvl4pPr>
          </a:lstStyle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Klik om de modelstijlen te bewerken</a:t>
            </a:r>
          </a:p>
          <a:p>
            <a:pPr marL="457200" lvl="1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Tweede niveau</a:t>
            </a:r>
          </a:p>
          <a:p>
            <a:pPr marL="457200" lvl="2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Derde niveau</a:t>
            </a:r>
          </a:p>
          <a:p>
            <a:pPr marL="457200" lvl="3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Vierde niveau</a:t>
            </a:r>
          </a:p>
          <a:p>
            <a:pPr marL="457200" lvl="4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34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201"/>
            <a:ext cx="8233200" cy="9264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noProof="0"/>
              <a:t>Klik om titel toe te voegen</a:t>
            </a:r>
          </a:p>
        </p:txBody>
      </p:sp>
      <p:sp>
        <p:nvSpPr>
          <p:cNvPr id="7" name="FooterBoxTitle"/>
          <p:cNvSpPr txBox="1"/>
          <p:nvPr userDrawn="1"/>
        </p:nvSpPr>
        <p:spPr>
          <a:xfrm>
            <a:off x="1714499" y="6434164"/>
            <a:ext cx="5110843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nl-NL" sz="1000" baseline="0">
              <a:latin typeface="Calibri" panose="020F0502020204030204" pitchFamily="34" charset="0"/>
            </a:endParaRPr>
          </a:p>
        </p:txBody>
      </p:sp>
      <p:pic>
        <p:nvPicPr>
          <p:cNvPr id="4" name="LogoAP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20"/>
            <a:ext cx="1370330" cy="45728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6B2FF9-65AB-CAE2-AE95-164BE8BFA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150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0" r:id="rId2"/>
    <p:sldLayoutId id="2147483673" r:id="rId3"/>
    <p:sldLayoutId id="2147483699" r:id="rId4"/>
    <p:sldLayoutId id="2147483662" r:id="rId5"/>
    <p:sldLayoutId id="2147483664" r:id="rId6"/>
    <p:sldLayoutId id="2147483674" r:id="rId7"/>
    <p:sldLayoutId id="2147483676" r:id="rId8"/>
    <p:sldLayoutId id="2147483675" r:id="rId9"/>
    <p:sldLayoutId id="2147483679" r:id="rId10"/>
    <p:sldLayoutId id="2147483680" r:id="rId11"/>
    <p:sldLayoutId id="2147483666" r:id="rId12"/>
    <p:sldLayoutId id="2147483698" r:id="rId13"/>
    <p:sldLayoutId id="2147483667" r:id="rId14"/>
    <p:sldLayoutId id="2147483702" r:id="rId15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9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85000"/>
        </a:lnSpc>
        <a:spcBef>
          <a:spcPts val="9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85000"/>
        </a:lnSpc>
        <a:spcBef>
          <a:spcPts val="90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201"/>
            <a:ext cx="8233200" cy="9264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noProof="0"/>
              <a:t>Klik om titel toe te voegen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203"/>
            <a:ext cx="82332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tekst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8" name="FooterBoxTitle"/>
          <p:cNvSpPr txBox="1"/>
          <p:nvPr userDrawn="1"/>
        </p:nvSpPr>
        <p:spPr>
          <a:xfrm>
            <a:off x="1714499" y="6433200"/>
            <a:ext cx="5110843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nl-NL" sz="1000" baseline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LogoAP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20"/>
            <a:ext cx="1370330" cy="4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9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9" r:id="rId4"/>
    <p:sldLayoutId id="2147483691" r:id="rId5"/>
    <p:sldLayoutId id="2147483693" r:id="rId6"/>
    <p:sldLayoutId id="2147483694" r:id="rId7"/>
    <p:sldLayoutId id="2147483692" r:id="rId8"/>
    <p:sldLayoutId id="2147483697" r:id="rId9"/>
    <p:sldLayoutId id="2147483696" r:id="rId10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9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85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85000"/>
        </a:lnSpc>
        <a:spcBef>
          <a:spcPts val="900"/>
        </a:spcBef>
        <a:buFont typeface="Calibri" panose="020F0502020204030204" pitchFamily="34" charset="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201"/>
            <a:ext cx="8233200" cy="9264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noProof="0"/>
              <a:t>Klik om titel toe te voegen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203"/>
            <a:ext cx="82332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tekst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3772" y="6375564"/>
            <a:ext cx="3566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EDDA6B42-A9BD-448C-A3CA-8D2CF4669BE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FooterBoxTitle"/>
          <p:cNvSpPr txBox="1"/>
          <p:nvPr userDrawn="1"/>
        </p:nvSpPr>
        <p:spPr>
          <a:xfrm>
            <a:off x="1298895" y="6472637"/>
            <a:ext cx="5559105" cy="20774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nl-NL" sz="750" baseline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BoxDate"/>
          <p:cNvSpPr txBox="1"/>
          <p:nvPr userDrawn="1"/>
        </p:nvSpPr>
        <p:spPr>
          <a:xfrm>
            <a:off x="7083383" y="6433457"/>
            <a:ext cx="9429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sz="750" baseline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LogoAP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930"/>
            <a:ext cx="1027748" cy="4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0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hf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85000"/>
        </a:lnSpc>
        <a:spcBef>
          <a:spcPts val="675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172800" indent="-171450" algn="l" defTabSz="685800" rtl="0" eaLnBrk="1" latinLnBrk="0" hangingPunct="1">
        <a:lnSpc>
          <a:spcPct val="85000"/>
        </a:lnSpc>
        <a:spcBef>
          <a:spcPts val="6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345600" indent="-171450" algn="l" defTabSz="685800" rtl="0" eaLnBrk="1" latinLnBrk="0" hangingPunct="1">
        <a:lnSpc>
          <a:spcPct val="85000"/>
        </a:lnSpc>
        <a:spcBef>
          <a:spcPts val="675"/>
        </a:spcBef>
        <a:buFont typeface="Calibri" panose="020F0502020204030204" pitchFamily="34" charset="0"/>
        <a:buChar char="-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6pPr>
      <a:lvl7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7pPr>
      <a:lvl8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518400" indent="-171450" algn="l" defTabSz="685800" rtl="0" eaLnBrk="1" latinLnBrk="0" hangingPunct="1">
        <a:lnSpc>
          <a:spcPct val="75000"/>
        </a:lnSpc>
        <a:spcBef>
          <a:spcPts val="225"/>
        </a:spcBef>
        <a:buFont typeface="Calibri" panose="020F0502020204030204" pitchFamily="34" charset="0"/>
        <a:buChar char="-"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201"/>
            <a:ext cx="8233200" cy="9264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noProof="0"/>
              <a:t>Klik om titel toe te voegen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203"/>
            <a:ext cx="82332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tekst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8" name="FooterBoxTitle"/>
          <p:cNvSpPr txBox="1"/>
          <p:nvPr userDrawn="1"/>
        </p:nvSpPr>
        <p:spPr>
          <a:xfrm>
            <a:off x="1714499" y="6433200"/>
            <a:ext cx="5110843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nl-NL" sz="1000" baseline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LogoA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720"/>
            <a:ext cx="1370330" cy="4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9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85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85000"/>
        </a:lnSpc>
        <a:spcBef>
          <a:spcPts val="900"/>
        </a:spcBef>
        <a:buFont typeface="Calibri" panose="020F0502020204030204" pitchFamily="34" charset="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eres.sharepoint.com/sites/ErasmussubsidievoorStudenten#wanneer-heb-je-als-aeres-mbo-student-recht-op-subsidie-voor-jouw-buitenlandstage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ZrlIa_4JzNo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gemarkt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92282" y="1319645"/>
            <a:ext cx="6993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solidFill>
                  <a:schemeClr val="bg1"/>
                </a:solidFill>
              </a:rPr>
              <a:t>Informatieavond klas  2</a:t>
            </a:r>
            <a:r>
              <a:rPr lang="nl-NL" sz="5400" baseline="30000" dirty="0">
                <a:solidFill>
                  <a:schemeClr val="bg1"/>
                </a:solidFill>
              </a:rPr>
              <a:t>e</a:t>
            </a:r>
            <a:r>
              <a:rPr lang="nl-NL" sz="5400" dirty="0">
                <a:solidFill>
                  <a:schemeClr val="bg1"/>
                </a:solidFill>
              </a:rPr>
              <a:t>3 en 2</a:t>
            </a:r>
            <a:r>
              <a:rPr lang="nl-NL" sz="5400" baseline="30000" dirty="0">
                <a:solidFill>
                  <a:schemeClr val="bg1"/>
                </a:solidFill>
              </a:rPr>
              <a:t>e</a:t>
            </a:r>
            <a:r>
              <a:rPr lang="nl-NL" sz="5400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nl-NL" sz="5400" dirty="0">
                <a:solidFill>
                  <a:schemeClr val="bg1"/>
                </a:solidFill>
              </a:rPr>
              <a:t>9 oktober 2023</a:t>
            </a:r>
            <a:r>
              <a:rPr lang="nl-NL" sz="5400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6BC91D-1AB0-57A5-F0C2-7C4FC7B77A90}"/>
              </a:ext>
            </a:extLst>
          </p:cNvPr>
          <p:cNvSpPr txBox="1"/>
          <p:nvPr/>
        </p:nvSpPr>
        <p:spPr>
          <a:xfrm>
            <a:off x="4088823" y="4522692"/>
            <a:ext cx="3550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289277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5400" dirty="0"/>
              <a:t>Erasmus subsidie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85000"/>
              </a:lnSpc>
              <a:spcBef>
                <a:spcPts val="9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91200" indent="-228600" algn="l" defTabSz="914400" rtl="0" eaLnBrk="1" latinLnBrk="0" hangingPunct="1">
              <a:lnSpc>
                <a:spcPct val="75000"/>
              </a:lnSpc>
              <a:spcBef>
                <a:spcPts val="3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38"/>
              </a:spcBef>
            </a:pPr>
            <a:r>
              <a:rPr lang="nl-NL" sz="2800" dirty="0"/>
              <a:t>Alleen voor stage binnen Europese Unie. Voor Engeland wordt geen subsidie meer verstrekt vanwege </a:t>
            </a:r>
            <a:r>
              <a:rPr lang="nl-NL" sz="2800" dirty="0" err="1"/>
              <a:t>Brexit</a:t>
            </a:r>
            <a:r>
              <a:rPr lang="nl-NL" sz="2800" dirty="0"/>
              <a:t>.</a:t>
            </a:r>
          </a:p>
          <a:p>
            <a:pPr>
              <a:spcBef>
                <a:spcPts val="638"/>
              </a:spcBef>
            </a:pPr>
            <a:endParaRPr lang="nl-NL" sz="2800" dirty="0"/>
          </a:p>
          <a:p>
            <a:pPr>
              <a:spcBef>
                <a:spcPts val="638"/>
              </a:spcBef>
            </a:pPr>
            <a:r>
              <a:rPr lang="nl-NL" sz="2800" dirty="0"/>
              <a:t>Verplichting tot volgen volledige procedure, anders geen uitbetaling! Uiterlijk 8 weken voor vertrek aanvraag indienen. </a:t>
            </a:r>
          </a:p>
          <a:p>
            <a:pPr>
              <a:spcBef>
                <a:spcPts val="638"/>
              </a:spcBef>
            </a:pPr>
            <a:endParaRPr lang="nl-NL" sz="2800" dirty="0"/>
          </a:p>
          <a:p>
            <a:pPr>
              <a:spcBef>
                <a:spcPts val="638"/>
              </a:spcBef>
            </a:pPr>
            <a:r>
              <a:rPr lang="nl-NL" sz="2800" dirty="0"/>
              <a:t>Onderdeel van procedure; (vooraf) IBPV aanvraag, getekende pok, taaltoets, </a:t>
            </a:r>
            <a:r>
              <a:rPr lang="nl-NL" sz="2800" dirty="0" err="1"/>
              <a:t>grant</a:t>
            </a:r>
            <a:r>
              <a:rPr lang="nl-NL" sz="2800" dirty="0"/>
              <a:t> agreement, </a:t>
            </a:r>
            <a:r>
              <a:rPr lang="nl-NL" sz="2800" dirty="0" err="1"/>
              <a:t>learning</a:t>
            </a:r>
            <a:r>
              <a:rPr lang="nl-NL" sz="2800" dirty="0"/>
              <a:t> agreement, (tijdens) europass, (na terugkomst) 2</a:t>
            </a:r>
            <a:r>
              <a:rPr lang="nl-NL" sz="2800" baseline="30000" dirty="0"/>
              <a:t>e</a:t>
            </a:r>
            <a:r>
              <a:rPr lang="nl-NL" sz="2800" dirty="0"/>
              <a:t> </a:t>
            </a:r>
            <a:r>
              <a:rPr lang="nl-NL" sz="2800" dirty="0" err="1"/>
              <a:t>taaltoetst</a:t>
            </a:r>
            <a:r>
              <a:rPr lang="nl-NL" sz="2800" dirty="0"/>
              <a:t>, </a:t>
            </a:r>
            <a:r>
              <a:rPr lang="nl-NL" sz="2800" dirty="0" err="1"/>
              <a:t>enqûete</a:t>
            </a:r>
            <a:r>
              <a:rPr lang="nl-NL" sz="2800" dirty="0"/>
              <a:t>, afrondingsformulier</a:t>
            </a:r>
          </a:p>
          <a:p>
            <a:pPr>
              <a:spcBef>
                <a:spcPts val="638"/>
              </a:spcBef>
            </a:pPr>
            <a:endParaRPr lang="nl-NL" sz="2800" dirty="0"/>
          </a:p>
          <a:p>
            <a:pPr>
              <a:spcBef>
                <a:spcPts val="638"/>
              </a:spcBef>
            </a:pPr>
            <a:endParaRPr lang="nl-NL" sz="2800" dirty="0"/>
          </a:p>
          <a:p>
            <a:pPr>
              <a:spcBef>
                <a:spcPts val="638"/>
              </a:spcBef>
            </a:pPr>
            <a:endParaRPr lang="nl-NL" sz="2800" b="1" dirty="0"/>
          </a:p>
          <a:p>
            <a:pPr>
              <a:spcBef>
                <a:spcPts val="638"/>
              </a:spcBef>
            </a:pP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65710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688B19B-172A-130E-DA59-A576A600973D}"/>
              </a:ext>
            </a:extLst>
          </p:cNvPr>
          <p:cNvSpPr txBox="1"/>
          <p:nvPr/>
        </p:nvSpPr>
        <p:spPr>
          <a:xfrm>
            <a:off x="419492" y="417930"/>
            <a:ext cx="8422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https://aeres.sharepoint.com/sites/ErasmussubsidievoorStudenten#wanneer-heb-je-als-aeres-mbo-student-recht-op-subsidie-voor-jouw-buitenlandstage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9E3FF7-40A6-1D19-314D-AB5D79255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3"/>
          <a:stretch/>
        </p:blipFill>
        <p:spPr>
          <a:xfrm>
            <a:off x="65987" y="1518226"/>
            <a:ext cx="9012025" cy="38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Mentoren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533110493"/>
              </p:ext>
            </p:extLst>
          </p:nvPr>
        </p:nvGraphicFramePr>
        <p:xfrm>
          <a:off x="457200" y="1529689"/>
          <a:ext cx="7876573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Klas </a:t>
                      </a:r>
                      <a:endParaRPr lang="nl-NL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mentor</a:t>
                      </a:r>
                      <a:endParaRPr lang="nl-NL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>
                          <a:solidFill>
                            <a:schemeClr val="bg1"/>
                          </a:solidFill>
                          <a:latin typeface="+mj-lt"/>
                        </a:rPr>
                        <a:t>lokaal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1" dirty="0"/>
                        <a:t>2</a:t>
                      </a:r>
                      <a:r>
                        <a:rPr lang="nl-NL" sz="3200" b="1" baseline="30000" dirty="0"/>
                        <a:t>e</a:t>
                      </a:r>
                      <a:r>
                        <a:rPr lang="nl-NL" sz="3200" b="1" dirty="0"/>
                        <a:t>3 en 2</a:t>
                      </a:r>
                      <a:r>
                        <a:rPr lang="nl-NL" sz="3200" b="1" baseline="30000" dirty="0"/>
                        <a:t>e</a:t>
                      </a:r>
                      <a:r>
                        <a:rPr lang="nl-NL" sz="3200" b="1" dirty="0"/>
                        <a:t>4 vee</a:t>
                      </a:r>
                      <a:endParaRPr lang="nl-NL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+mj-lt"/>
                        </a:rPr>
                        <a:t>Mw. Heere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+mj-lt"/>
                        </a:rPr>
                        <a:t>1.03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+mj-lt"/>
                        </a:rPr>
                        <a:t>2</a:t>
                      </a:r>
                      <a:r>
                        <a:rPr lang="nl-NL" sz="3200" b="1" baseline="30000" dirty="0">
                          <a:latin typeface="+mj-lt"/>
                        </a:rPr>
                        <a:t>e</a:t>
                      </a:r>
                      <a:r>
                        <a:rPr lang="nl-NL" sz="3200" b="1" dirty="0">
                          <a:latin typeface="+mj-lt"/>
                        </a:rPr>
                        <a:t>4 teelt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+mj-lt"/>
                        </a:rPr>
                        <a:t>Dhr. Van Nieuwenhuijzen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+mj-lt"/>
                        </a:rPr>
                        <a:t>1.10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1" baseline="0" dirty="0">
                          <a:latin typeface="+mj-lt"/>
                        </a:rPr>
                        <a:t>2</a:t>
                      </a:r>
                      <a:r>
                        <a:rPr lang="nl-NL" sz="3200" b="1" baseline="30000" dirty="0">
                          <a:latin typeface="+mj-lt"/>
                        </a:rPr>
                        <a:t>e</a:t>
                      </a:r>
                      <a:r>
                        <a:rPr lang="nl-NL" sz="3200" b="1" baseline="0" dirty="0">
                          <a:latin typeface="+mj-lt"/>
                        </a:rPr>
                        <a:t>3 en 2</a:t>
                      </a:r>
                      <a:r>
                        <a:rPr lang="nl-NL" sz="3200" b="1" baseline="30000" dirty="0">
                          <a:latin typeface="+mj-lt"/>
                        </a:rPr>
                        <a:t>e</a:t>
                      </a:r>
                      <a:r>
                        <a:rPr lang="nl-NL" sz="3200" b="1" baseline="0" dirty="0">
                          <a:latin typeface="+mj-lt"/>
                        </a:rPr>
                        <a:t>4 loonwerk</a:t>
                      </a:r>
                      <a:endParaRPr lang="nl-NL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+mj-lt"/>
                        </a:rPr>
                        <a:t>Dhr. Hakvoort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+mj-lt"/>
                        </a:rPr>
                        <a:t>1.13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+mj-lt"/>
                        </a:rPr>
                        <a:t>2</a:t>
                      </a:r>
                      <a:r>
                        <a:rPr lang="nl-NL" sz="3200" b="1" baseline="30000" dirty="0">
                          <a:latin typeface="+mj-lt"/>
                        </a:rPr>
                        <a:t>e</a:t>
                      </a:r>
                      <a:r>
                        <a:rPr lang="nl-NL" sz="3200" b="1" dirty="0">
                          <a:latin typeface="+mj-lt"/>
                        </a:rPr>
                        <a:t>3 en 2</a:t>
                      </a:r>
                      <a:r>
                        <a:rPr lang="nl-NL" sz="3200" b="1" baseline="30000" dirty="0">
                          <a:latin typeface="+mj-lt"/>
                        </a:rPr>
                        <a:t>e</a:t>
                      </a:r>
                      <a:r>
                        <a:rPr lang="nl-NL" sz="3200" b="1" dirty="0">
                          <a:latin typeface="+mj-lt"/>
                        </a:rPr>
                        <a:t>4 paard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+mj-lt"/>
                        </a:rPr>
                        <a:t>Mw. Heijbrock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+mj-lt"/>
                        </a:rPr>
                        <a:t>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40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52" y="1380124"/>
            <a:ext cx="8233198" cy="1136833"/>
          </a:xfrm>
        </p:spPr>
        <p:txBody>
          <a:bodyPr>
            <a:normAutofit/>
          </a:bodyPr>
          <a:lstStyle/>
          <a:p>
            <a:r>
              <a:rPr lang="nl-NL" sz="4800"/>
              <a:t>Dank u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47880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/>
              <a:t>Ontwikkelingen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2531"/>
            <a:ext cx="8233200" cy="4351338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Transities in de landbouw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Zorgcoördinaat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Blokstage 2023-2024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800" dirty="0"/>
          </a:p>
          <a:p>
            <a:endParaRPr lang="nl-NL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56989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0565E03-012D-CBB7-4557-E9A4F4A39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r="-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33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52"/>
            <a:ext cx="8230179" cy="925200"/>
          </a:xfrm>
        </p:spPr>
        <p:txBody>
          <a:bodyPr>
            <a:normAutofit/>
          </a:bodyPr>
          <a:lstStyle/>
          <a:p>
            <a:r>
              <a:rPr lang="nl-NL" sz="4800"/>
              <a:t>Team MBO Emmeloord 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B30F5C57-1B65-6EAD-03B9-9C64F7E341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4837" y="1585929"/>
            <a:ext cx="4585728" cy="41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9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/>
              <a:t>Zorgcoördinaat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2531"/>
            <a:ext cx="8233200" cy="435133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l-NL" sz="4800" dirty="0"/>
              <a:t>Hilberta Veenje</a:t>
            </a:r>
            <a:endParaRPr lang="nl-NL" dirty="0"/>
          </a:p>
          <a:p>
            <a:endParaRPr lang="nl-NL" sz="3200" dirty="0"/>
          </a:p>
          <a:p>
            <a:r>
              <a:rPr lang="nl-NL" sz="3200" dirty="0"/>
              <a:t>coördinator ondersteuning MBO</a:t>
            </a:r>
          </a:p>
          <a:p>
            <a:r>
              <a:rPr lang="nl-NL" sz="3200" dirty="0" err="1"/>
              <a:t>aandachtsfunctionaris</a:t>
            </a:r>
            <a:r>
              <a:rPr lang="nl-NL" sz="3200" dirty="0"/>
              <a:t> huiselijk geweld &amp; kindermishandeling</a:t>
            </a:r>
            <a:endParaRPr lang="nl-NL" sz="3200" dirty="0">
              <a:cs typeface="Calibri" panose="020F0502020204030204"/>
            </a:endParaRPr>
          </a:p>
          <a:p>
            <a:endParaRPr lang="nl-NL" sz="4800" dirty="0">
              <a:cs typeface="Calibri" panose="020F0502020204030204"/>
            </a:endParaRPr>
          </a:p>
          <a:p>
            <a:r>
              <a:rPr lang="nl-NL" sz="4800" dirty="0"/>
              <a:t>h.veenje@aeres.nl</a:t>
            </a:r>
            <a:endParaRPr lang="nl-NL" sz="4800" dirty="0">
              <a:cs typeface="Calibri" panose="020F050202020403020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59621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/>
              <a:t>Blokstage</a:t>
            </a:r>
          </a:p>
        </p:txBody>
      </p:sp>
      <p:pic>
        <p:nvPicPr>
          <p:cNvPr id="6" name="Onlinemedia 5" title="Aeres MBO | Stage in het buitenland">
            <a:hlinkClick r:id="" action="ppaction://media"/>
            <a:extLst>
              <a:ext uri="{FF2B5EF4-FFF2-40B4-BE49-F238E27FC236}">
                <a16:creationId xmlns:a16="http://schemas.microsoft.com/office/drawing/2014/main" id="{493C67F2-B395-16B4-171E-D90D4985E7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0449" y="1693308"/>
            <a:ext cx="7547667" cy="42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8333772" y="6375562"/>
            <a:ext cx="3566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DA6B42-A9BD-448C-A3CA-8D2CF4669BEB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Blokstage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99" y="-4611"/>
            <a:ext cx="2348301" cy="252442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44192" y="1616351"/>
            <a:ext cx="74669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chemeClr val="bg1"/>
                </a:solidFill>
              </a:rPr>
              <a:t>Waarom?</a:t>
            </a:r>
            <a:r>
              <a:rPr lang="nl-NL" sz="5400" dirty="0">
                <a:solidFill>
                  <a:schemeClr val="bg1"/>
                </a:solidFill>
              </a:rPr>
              <a:t> </a:t>
            </a:r>
            <a:r>
              <a:rPr lang="nl-NL" sz="2400" dirty="0">
                <a:solidFill>
                  <a:schemeClr val="bg1"/>
                </a:solidFill>
              </a:rPr>
              <a:t>aaneengesloten periode en ervaring buiten eigen regio, werkveld of buitenland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chemeClr val="bg1"/>
                </a:solidFill>
              </a:rPr>
              <a:t>Buitenland</a:t>
            </a:r>
            <a:r>
              <a:rPr lang="nl-NL" sz="5400" dirty="0">
                <a:solidFill>
                  <a:schemeClr val="bg1"/>
                </a:solidFill>
              </a:rPr>
              <a:t> </a:t>
            </a:r>
            <a:r>
              <a:rPr lang="nl-NL" sz="2400" dirty="0">
                <a:solidFill>
                  <a:schemeClr val="bg1"/>
                </a:solidFill>
              </a:rPr>
              <a:t>internationale ervaring bij voorkeur op een Engels sprekend/georiënteerd bedrijf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chemeClr val="bg1"/>
                </a:solidFill>
              </a:rPr>
              <a:t>Keuzedeel</a:t>
            </a:r>
            <a:r>
              <a:rPr lang="nl-NL" sz="5400" dirty="0">
                <a:solidFill>
                  <a:schemeClr val="bg1"/>
                </a:solidFill>
              </a:rPr>
              <a:t> </a:t>
            </a:r>
            <a:r>
              <a:rPr lang="nl-NL" sz="2400" dirty="0">
                <a:solidFill>
                  <a:schemeClr val="bg1"/>
                </a:solidFill>
              </a:rPr>
              <a:t>ondernemend gedrag of inspelen op innovaties kan worden uitgevoerd op blokstage</a:t>
            </a:r>
            <a:endParaRPr lang="nl-N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8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C1EDF-CBE6-4B3B-8EDB-65CE6CB7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Mogelijkheden schooljaar 2023-2024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468ACF9-32DB-CD97-55D0-0390B6A49DF0}"/>
              </a:ext>
            </a:extLst>
          </p:cNvPr>
          <p:cNvSpPr txBox="1"/>
          <p:nvPr/>
        </p:nvSpPr>
        <p:spPr>
          <a:xfrm>
            <a:off x="394447" y="1488142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In Nederland (50 km van huis, NIET het </a:t>
            </a:r>
            <a:r>
              <a:rPr lang="nl-NL" sz="2800" dirty="0" err="1">
                <a:solidFill>
                  <a:schemeClr val="bg1"/>
                </a:solidFill>
              </a:rPr>
              <a:t>dagstagebedrijf</a:t>
            </a:r>
            <a:r>
              <a:rPr lang="nl-NL" sz="2800" dirty="0">
                <a:solidFill>
                  <a:schemeClr val="bg1"/>
                </a:solidFill>
              </a:rPr>
              <a:t> en intern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Binnen Europa (mogelijkheid om Erasmus </a:t>
            </a:r>
            <a:r>
              <a:rPr lang="nl-NL" sz="2800" dirty="0" err="1">
                <a:solidFill>
                  <a:schemeClr val="bg1"/>
                </a:solidFill>
              </a:rPr>
              <a:t>sunsidie</a:t>
            </a:r>
            <a:r>
              <a:rPr lang="nl-NL" sz="2800" dirty="0">
                <a:solidFill>
                  <a:schemeClr val="bg1"/>
                </a:solidFill>
              </a:rPr>
              <a:t> aan te vragen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Buiten Europa; vaak visumplichtige landen- Canada, Amerika, Australië. Student is zelf verantwoordelijk voor visum (maak eventueel gebruik van bijvoorbeeld Stichting Uitwisseling). Zonder juiste visum, geen blokstage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857FDB-CC5C-247E-BD7E-F8B0178C3538}"/>
              </a:ext>
            </a:extLst>
          </p:cNvPr>
          <p:cNvSpPr txBox="1"/>
          <p:nvPr/>
        </p:nvSpPr>
        <p:spPr>
          <a:xfrm>
            <a:off x="394447" y="5369858"/>
            <a:ext cx="8410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Let op! Stagebedrijf voor </a:t>
            </a:r>
            <a:r>
              <a:rPr lang="nl-NL" sz="2800" dirty="0" err="1">
                <a:solidFill>
                  <a:schemeClr val="bg1"/>
                </a:solidFill>
              </a:rPr>
              <a:t>dagstage</a:t>
            </a:r>
            <a:r>
              <a:rPr lang="nl-NL" sz="2800" dirty="0">
                <a:solidFill>
                  <a:schemeClr val="bg1"/>
                </a:solidFill>
              </a:rPr>
              <a:t> klas 3 moet ook geregeld zijn voor vertrek blokstage </a:t>
            </a:r>
          </a:p>
        </p:txBody>
      </p:sp>
    </p:spTree>
    <p:extLst>
      <p:ext uri="{BB962C8B-B14F-4D97-AF65-F5344CB8AC3E}">
        <p14:creationId xmlns:p14="http://schemas.microsoft.com/office/powerpoint/2010/main" val="404097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8333772" y="6375562"/>
            <a:ext cx="3566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DA6B42-A9BD-448C-A3CA-8D2CF4669BEB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Voorbereiding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4086733-5AEA-74D6-44AE-B3D42401AB16}"/>
              </a:ext>
            </a:extLst>
          </p:cNvPr>
          <p:cNvSpPr txBox="1"/>
          <p:nvPr/>
        </p:nvSpPr>
        <p:spPr>
          <a:xfrm>
            <a:off x="361369" y="1318022"/>
            <a:ext cx="842126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Stageperiode van 42 dagen aaneengesloten, periode 10 juni t/m 19 juli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Student bespreekt vooraf stagedoelen met vakdocent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Stagebedrijf is een erkend leerbedrijf (</a:t>
            </a:r>
            <a:r>
              <a:rPr lang="nl-NL" sz="2800" dirty="0" err="1">
                <a:solidFill>
                  <a:schemeClr val="bg1"/>
                </a:solidFill>
              </a:rPr>
              <a:t>crebonummer</a:t>
            </a:r>
            <a:r>
              <a:rPr lang="nl-NL" sz="2800" dirty="0">
                <a:solidFill>
                  <a:schemeClr val="bg1"/>
                </a:solidFill>
              </a:rPr>
              <a:t> en niveau is niet van toepassing in kader van keuzedeel </a:t>
            </a:r>
            <a:r>
              <a:rPr lang="nl-NL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www.stagemarkt.nl</a:t>
            </a:r>
            <a:r>
              <a:rPr lang="nl-NL" sz="2800" dirty="0">
                <a:solidFill>
                  <a:schemeClr val="bg1"/>
                </a:solidFill>
              </a:rPr>
              <a:t> , stagecoördinator geeft akkoord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Student vult stagegegevens in op de website van school voor 6 februari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Praktijkovereenkomst wordt gemaakt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Voor subsidie moet pok getekend retour zijn voor 1 maart </a:t>
            </a:r>
            <a:r>
              <a:rPr lang="nl-NL" sz="2800" dirty="0" err="1">
                <a:solidFill>
                  <a:schemeClr val="bg1"/>
                </a:solidFill>
              </a:rPr>
              <a:t>ivm</a:t>
            </a:r>
            <a:r>
              <a:rPr lang="nl-NL" sz="2800" dirty="0">
                <a:solidFill>
                  <a:schemeClr val="bg1"/>
                </a:solidFill>
              </a:rPr>
              <a:t> aanvraagtermijn Erasmus subsidie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6522"/>
      </p:ext>
    </p:extLst>
  </p:cSld>
  <p:clrMapOvr>
    <a:masterClrMapping/>
  </p:clrMapOvr>
</p:sld>
</file>

<file path=ppt/theme/theme1.xml><?xml version="1.0" encoding="utf-8"?>
<a:theme xmlns:a="http://schemas.openxmlformats.org/drawingml/2006/main" name="Aeres Theme">
  <a:themeElements>
    <a:clrScheme name="Aeres">
      <a:dk1>
        <a:srgbClr val="000000"/>
      </a:dk1>
      <a:lt1>
        <a:srgbClr val="FFFFFF"/>
      </a:lt1>
      <a:dk2>
        <a:srgbClr val="604580"/>
      </a:dk2>
      <a:lt2>
        <a:srgbClr val="DADADA"/>
      </a:lt2>
      <a:accent1>
        <a:srgbClr val="604580"/>
      </a:accent1>
      <a:accent2>
        <a:srgbClr val="FBBA00"/>
      </a:accent2>
      <a:accent3>
        <a:srgbClr val="C8D300"/>
      </a:accent3>
      <a:accent4>
        <a:srgbClr val="6B4D41"/>
      </a:accent4>
      <a:accent5>
        <a:srgbClr val="EC6730"/>
      </a:accent5>
      <a:accent6>
        <a:srgbClr val="6CAEC8"/>
      </a:accent6>
      <a:hlink>
        <a:srgbClr val="6B4D41"/>
      </a:hlink>
      <a:folHlink>
        <a:srgbClr val="5635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o klas 1" id="{78DB1A0C-633D-48E9-9F00-46BE327F59C2}" vid="{6694111C-F5A1-4D59-8256-115118D38973}"/>
    </a:ext>
  </a:extLst>
</a:theme>
</file>

<file path=ppt/theme/theme2.xml><?xml version="1.0" encoding="utf-8"?>
<a:theme xmlns:a="http://schemas.openxmlformats.org/drawingml/2006/main" name="Aeres Theme Color">
  <a:themeElements>
    <a:clrScheme name="Aeres2">
      <a:dk1>
        <a:srgbClr val="000000"/>
      </a:dk1>
      <a:lt1>
        <a:srgbClr val="FFFFFF"/>
      </a:lt1>
      <a:dk2>
        <a:srgbClr val="604580"/>
      </a:dk2>
      <a:lt2>
        <a:srgbClr val="DADADA"/>
      </a:lt2>
      <a:accent1>
        <a:srgbClr val="FBBA00"/>
      </a:accent1>
      <a:accent2>
        <a:srgbClr val="C8D300"/>
      </a:accent2>
      <a:accent3>
        <a:srgbClr val="6B4D41"/>
      </a:accent3>
      <a:accent4>
        <a:srgbClr val="EC6730"/>
      </a:accent4>
      <a:accent5>
        <a:srgbClr val="6CAEC8"/>
      </a:accent5>
      <a:accent6>
        <a:srgbClr val="A8A090"/>
      </a:accent6>
      <a:hlink>
        <a:srgbClr val="6B4D41"/>
      </a:hlink>
      <a:folHlink>
        <a:srgbClr val="5635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o klas 1" id="{78DB1A0C-633D-48E9-9F00-46BE327F59C2}" vid="{31FA41F8-77EF-4E00-8E4B-CB14C1D280C7}"/>
    </a:ext>
  </a:extLst>
</a:theme>
</file>

<file path=ppt/theme/theme3.xml><?xml version="1.0" encoding="utf-8"?>
<a:theme xmlns:a="http://schemas.openxmlformats.org/drawingml/2006/main" name="1_Aeres Theme Color">
  <a:themeElements>
    <a:clrScheme name="Aeres2">
      <a:dk1>
        <a:srgbClr val="000000"/>
      </a:dk1>
      <a:lt1>
        <a:srgbClr val="FFFFFF"/>
      </a:lt1>
      <a:dk2>
        <a:srgbClr val="604580"/>
      </a:dk2>
      <a:lt2>
        <a:srgbClr val="DADADA"/>
      </a:lt2>
      <a:accent1>
        <a:srgbClr val="FBBA00"/>
      </a:accent1>
      <a:accent2>
        <a:srgbClr val="C8D300"/>
      </a:accent2>
      <a:accent3>
        <a:srgbClr val="6B4D41"/>
      </a:accent3>
      <a:accent4>
        <a:srgbClr val="EC6730"/>
      </a:accent4>
      <a:accent5>
        <a:srgbClr val="6CAEC8"/>
      </a:accent5>
      <a:accent6>
        <a:srgbClr val="A8A090"/>
      </a:accent6>
      <a:hlink>
        <a:srgbClr val="6B4D41"/>
      </a:hlink>
      <a:folHlink>
        <a:srgbClr val="5635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res_16x9.potx" id="{556FD0C4-B9D3-40F1-B6A1-2AD4D8C090DB}" vid="{3CE24E66-58DB-4D39-9800-BE5D50F379B1}"/>
    </a:ext>
  </a:extLst>
</a:theme>
</file>

<file path=ppt/theme/theme4.xml><?xml version="1.0" encoding="utf-8"?>
<a:theme xmlns:a="http://schemas.openxmlformats.org/drawingml/2006/main" name="2_Aeres Theme Color">
  <a:themeElements>
    <a:clrScheme name="Aeres2">
      <a:dk1>
        <a:srgbClr val="000000"/>
      </a:dk1>
      <a:lt1>
        <a:srgbClr val="FFFFFF"/>
      </a:lt1>
      <a:dk2>
        <a:srgbClr val="604580"/>
      </a:dk2>
      <a:lt2>
        <a:srgbClr val="DADADA"/>
      </a:lt2>
      <a:accent1>
        <a:srgbClr val="FBBA00"/>
      </a:accent1>
      <a:accent2>
        <a:srgbClr val="C8D300"/>
      </a:accent2>
      <a:accent3>
        <a:srgbClr val="6B4D41"/>
      </a:accent3>
      <a:accent4>
        <a:srgbClr val="EC6730"/>
      </a:accent4>
      <a:accent5>
        <a:srgbClr val="6CAEC8"/>
      </a:accent5>
      <a:accent6>
        <a:srgbClr val="A8A090"/>
      </a:accent6>
      <a:hlink>
        <a:srgbClr val="6B4D41"/>
      </a:hlink>
      <a:folHlink>
        <a:srgbClr val="5635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o klas 1" id="{78DB1A0C-633D-48E9-9F00-46BE327F59C2}" vid="{31FA41F8-77EF-4E00-8E4B-CB14C1D280C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A38941D54F4B4A87F78E7DA43D32F6" ma:contentTypeVersion="16" ma:contentTypeDescription="Een nieuw document maken." ma:contentTypeScope="" ma:versionID="c5009bef1a5451cf9f0bc5368c2cd116">
  <xsd:schema xmlns:xsd="http://www.w3.org/2001/XMLSchema" xmlns:xs="http://www.w3.org/2001/XMLSchema" xmlns:p="http://schemas.microsoft.com/office/2006/metadata/properties" xmlns:ns2="0e1a4d1d-294c-427e-ad42-b36e40710a07" xmlns:ns3="d751a0bf-32f6-4cd1-a019-2924d96a10d1" targetNamespace="http://schemas.microsoft.com/office/2006/metadata/properties" ma:root="true" ma:fieldsID="9cc0edab1e5a4206296407db51a05036" ns2:_="" ns3:_="">
    <xsd:import namespace="0e1a4d1d-294c-427e-ad42-b36e40710a07"/>
    <xsd:import namespace="d751a0bf-32f6-4cd1-a019-2924d96a10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a4d1d-294c-427e-ad42-b36e40710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dab3f2c4-f49b-4925-90ae-a2035035a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1a0bf-32f6-4cd1-a019-2924d96a10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5590786-8116-40e2-b2f2-7630fc4591bc}" ma:internalName="TaxCatchAll" ma:showField="CatchAllData" ma:web="d751a0bf-32f6-4cd1-a019-2924d96a10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1a4d1d-294c-427e-ad42-b36e40710a07">
      <Terms xmlns="http://schemas.microsoft.com/office/infopath/2007/PartnerControls"/>
    </lcf76f155ced4ddcb4097134ff3c332f>
    <TaxCatchAll xmlns="d751a0bf-32f6-4cd1-a019-2924d96a10d1" xsi:nil="true"/>
  </documentManagement>
</p:properties>
</file>

<file path=customXml/itemProps1.xml><?xml version="1.0" encoding="utf-8"?>
<ds:datastoreItem xmlns:ds="http://schemas.openxmlformats.org/officeDocument/2006/customXml" ds:itemID="{96F78FF7-EB47-4C3B-B2FB-762FE6FC4F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943A37-5E63-4293-9FC8-7630797AA14B}"/>
</file>

<file path=customXml/itemProps3.xml><?xml version="1.0" encoding="utf-8"?>
<ds:datastoreItem xmlns:ds="http://schemas.openxmlformats.org/officeDocument/2006/customXml" ds:itemID="{AEB51ABB-7A4D-4565-B415-C937D70B40B7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e58c81e7-6fc7-428c-b816-6fee10b48ba7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ad80620-4405-44d0-aef5-ceb819dd5da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mbo klas 1</Template>
  <TotalTime>7930</TotalTime>
  <Words>564</Words>
  <Application>Microsoft Office PowerPoint</Application>
  <PresentationFormat>Diavoorstelling (4:3)</PresentationFormat>
  <Paragraphs>78</Paragraphs>
  <Slides>13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Aeres Theme</vt:lpstr>
      <vt:lpstr>Aeres Theme Color</vt:lpstr>
      <vt:lpstr>1_Aeres Theme Color</vt:lpstr>
      <vt:lpstr>2_Aeres Theme Color</vt:lpstr>
      <vt:lpstr>PowerPoint-presentatie</vt:lpstr>
      <vt:lpstr>Ontwikkelingen</vt:lpstr>
      <vt:lpstr>PowerPoint-presentatie</vt:lpstr>
      <vt:lpstr>Team MBO Emmeloord </vt:lpstr>
      <vt:lpstr>Zorgcoördinaat </vt:lpstr>
      <vt:lpstr>Blokstage</vt:lpstr>
      <vt:lpstr>Blokstage</vt:lpstr>
      <vt:lpstr>Mogelijkheden schooljaar 2023-2024</vt:lpstr>
      <vt:lpstr>Voorbereiding</vt:lpstr>
      <vt:lpstr>PowerPoint-presentatie</vt:lpstr>
      <vt:lpstr>PowerPoint-presentatie</vt:lpstr>
      <vt:lpstr>Mentoren</vt:lpstr>
      <vt:lpstr>Dank u voor uw aandacht</vt:lpstr>
    </vt:vector>
  </TitlesOfParts>
  <Company>Aeres 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Veenhuizen, P.</dc:creator>
  <cp:lastModifiedBy>Jeannette Rutgers</cp:lastModifiedBy>
  <cp:revision>4</cp:revision>
  <cp:lastPrinted>2017-10-02T10:34:18Z</cp:lastPrinted>
  <dcterms:created xsi:type="dcterms:W3CDTF">2017-09-28T07:22:03Z</dcterms:created>
  <dcterms:modified xsi:type="dcterms:W3CDTF">2023-10-09T07:44:32Z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Aeres_4x3</vt:lpwstr>
  </property>
  <property fmtid="{D5CDD505-2E9C-101B-9397-08002B2CF9AE}" pid="3" name="txtSubTitle">
    <vt:lpwstr/>
  </property>
  <property fmtid="{D5CDD505-2E9C-101B-9397-08002B2CF9AE}" pid="4" name="txtTitle">
    <vt:lpwstr/>
  </property>
  <property fmtid="{D5CDD505-2E9C-101B-9397-08002B2CF9AE}" pid="5" name="txtStatus">
    <vt:lpwstr/>
  </property>
  <property fmtid="{D5CDD505-2E9C-101B-9397-08002B2CF9AE}" pid="6" name="txtVersion">
    <vt:lpwstr/>
  </property>
  <property fmtid="{D5CDD505-2E9C-101B-9397-08002B2CF9AE}" pid="7" name="txtDate">
    <vt:lpwstr>06 september 2017</vt:lpwstr>
  </property>
  <property fmtid="{D5CDD505-2E9C-101B-9397-08002B2CF9AE}" pid="8" name="cboSigner">
    <vt:lpwstr>mbo</vt:lpwstr>
  </property>
  <property fmtid="{D5CDD505-2E9C-101B-9397-08002B2CF9AE}" pid="9" name="cboLanguage">
    <vt:lpwstr>Nederlands</vt:lpwstr>
  </property>
  <property fmtid="{D5CDD505-2E9C-101B-9397-08002B2CF9AE}" pid="10" name="CreatedWithVersion">
    <vt:lpwstr>1.1.3</vt:lpwstr>
  </property>
  <property fmtid="{D5CDD505-2E9C-101B-9397-08002B2CF9AE}" pid="11" name="entityID">
    <vt:lpwstr>AERES MBO EMMELOORD</vt:lpwstr>
  </property>
  <property fmtid="{D5CDD505-2E9C-101B-9397-08002B2CF9AE}" pid="12" name="ContentTypeId">
    <vt:lpwstr>0x010100AF80865576E5864CA2EF99311B32AB53</vt:lpwstr>
  </property>
</Properties>
</file>