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4"/>
    <p:sldMasterId id="2147483681" r:id="rId5"/>
    <p:sldMasterId id="2147483705" r:id="rId6"/>
  </p:sldMasterIdLst>
  <p:notesMasterIdLst>
    <p:notesMasterId r:id="rId18"/>
  </p:notesMasterIdLst>
  <p:handoutMasterIdLst>
    <p:handoutMasterId r:id="rId19"/>
  </p:handoutMasterIdLst>
  <p:sldIdLst>
    <p:sldId id="256" r:id="rId7"/>
    <p:sldId id="283" r:id="rId8"/>
    <p:sldId id="307" r:id="rId9"/>
    <p:sldId id="299" r:id="rId10"/>
    <p:sldId id="301" r:id="rId11"/>
    <p:sldId id="306" r:id="rId12"/>
    <p:sldId id="309" r:id="rId13"/>
    <p:sldId id="305" r:id="rId14"/>
    <p:sldId id="293" r:id="rId15"/>
    <p:sldId id="295" r:id="rId16"/>
    <p:sldId id="311" r:id="rId17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Aeres">
    <a:wholeTbl>
      <a:tcTxStyle>
        <a:fontRef idx="major">
          <a:prstClr val="black"/>
        </a:fontRef>
        <a:schemeClr val="dk1"/>
      </a:tcTxStyle>
      <a:tcStyle>
        <a:tcBdr>
          <a:left>
            <a:ln w="12700" cmpd="sng">
              <a:noFill/>
            </a:ln>
          </a:left>
          <a:right>
            <a:ln w="12700" cmpd="sng">
              <a:noFill/>
            </a:ln>
          </a:right>
          <a:top>
            <a:ln w="12700" cmpd="sng">
              <a:noFill/>
            </a:ln>
          </a:top>
          <a:bottom>
            <a:ln w="12700" cmpd="sng">
              <a:noFill/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noFill/>
            </a:ln>
          </a:insideV>
        </a:tcBdr>
        <a:fill>
          <a:solidFill>
            <a:schemeClr val="lt2"/>
          </a:solidFill>
        </a:fill>
      </a:tcStyle>
    </a:wholeTbl>
    <a:firstRow>
      <a:tcTxStyle b="on">
        <a:fontRef idx="major">
          <a:prstClr val="black"/>
        </a:fontRef>
        <a:schemeClr val="lt1"/>
      </a:tcTxStyle>
      <a:tcStyle>
        <a:tcBdr>
          <a:bottom>
            <a:ln w="38100" cmpd="sng">
              <a:noFill/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155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056"/>
          </a:xfrm>
          <a:prstGeom prst="rect">
            <a:avLst/>
          </a:prstGeom>
        </p:spPr>
        <p:txBody>
          <a:bodyPr vert="horz" lIns="92438" tIns="46220" rIns="92438" bIns="462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8056"/>
          </a:xfrm>
          <a:prstGeom prst="rect">
            <a:avLst/>
          </a:prstGeom>
        </p:spPr>
        <p:txBody>
          <a:bodyPr vert="horz" lIns="92438" tIns="46220" rIns="92438" bIns="46220" rtlCol="0"/>
          <a:lstStyle>
            <a:lvl1pPr algn="r">
              <a:defRPr sz="1200"/>
            </a:lvl1pPr>
          </a:lstStyle>
          <a:p>
            <a:fld id="{A2946C84-7664-41B6-B892-671469A849C2}" type="datetimeFigureOut">
              <a:rPr lang="nl-NL" smtClean="0"/>
              <a:t>3-10-2023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1" y="9428585"/>
            <a:ext cx="2945659" cy="498055"/>
          </a:xfrm>
          <a:prstGeom prst="rect">
            <a:avLst/>
          </a:prstGeom>
        </p:spPr>
        <p:txBody>
          <a:bodyPr vert="horz" lIns="92438" tIns="46220" rIns="92438" bIns="462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50444" y="9428585"/>
            <a:ext cx="2945659" cy="498055"/>
          </a:xfrm>
          <a:prstGeom prst="rect">
            <a:avLst/>
          </a:prstGeom>
        </p:spPr>
        <p:txBody>
          <a:bodyPr vert="horz" lIns="92438" tIns="46220" rIns="92438" bIns="46220" rtlCol="0" anchor="b"/>
          <a:lstStyle>
            <a:lvl1pPr algn="r">
              <a:defRPr sz="1200"/>
            </a:lvl1pPr>
          </a:lstStyle>
          <a:p>
            <a:fld id="{615329C5-5E54-449F-B8E2-7ABF53290ED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969786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056"/>
          </a:xfrm>
          <a:prstGeom prst="rect">
            <a:avLst/>
          </a:prstGeom>
        </p:spPr>
        <p:txBody>
          <a:bodyPr vert="horz" lIns="92438" tIns="46220" rIns="92438" bIns="462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8056"/>
          </a:xfrm>
          <a:prstGeom prst="rect">
            <a:avLst/>
          </a:prstGeom>
        </p:spPr>
        <p:txBody>
          <a:bodyPr vert="horz" lIns="92438" tIns="46220" rIns="92438" bIns="46220" rtlCol="0"/>
          <a:lstStyle>
            <a:lvl1pPr algn="r">
              <a:defRPr sz="1200"/>
            </a:lvl1pPr>
          </a:lstStyle>
          <a:p>
            <a:fld id="{564EA195-A869-41DD-9B24-20BEF2CDAAB7}" type="datetimeFigureOut">
              <a:rPr lang="en-US" smtClean="0"/>
              <a:t>10/3/2023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39838"/>
            <a:ext cx="4467225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38" tIns="46220" rIns="92438" bIns="462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5"/>
            <a:ext cx="5438140" cy="3908614"/>
          </a:xfrm>
          <a:prstGeom prst="rect">
            <a:avLst/>
          </a:prstGeom>
        </p:spPr>
        <p:txBody>
          <a:bodyPr vert="horz" lIns="92438" tIns="46220" rIns="92438" bIns="462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28585"/>
            <a:ext cx="2945659" cy="498055"/>
          </a:xfrm>
          <a:prstGeom prst="rect">
            <a:avLst/>
          </a:prstGeom>
        </p:spPr>
        <p:txBody>
          <a:bodyPr vert="horz" lIns="92438" tIns="46220" rIns="92438" bIns="462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428585"/>
            <a:ext cx="2945659" cy="498055"/>
          </a:xfrm>
          <a:prstGeom prst="rect">
            <a:avLst/>
          </a:prstGeom>
        </p:spPr>
        <p:txBody>
          <a:bodyPr vert="horz" lIns="92438" tIns="46220" rIns="92438" bIns="46220" rtlCol="0" anchor="b"/>
          <a:lstStyle>
            <a:lvl1pPr algn="r">
              <a:defRPr sz="1200"/>
            </a:lvl1pPr>
          </a:lstStyle>
          <a:p>
            <a:fld id="{AD811EE0-6947-4B57-BA94-6DBE0048D9F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8154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1165225" y="1239838"/>
            <a:ext cx="4467225" cy="3351212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811EE0-6947-4B57-BA94-6DBE0048D9F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4487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1165225" y="1239838"/>
            <a:ext cx="4467225" cy="3351212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811EE0-6947-4B57-BA94-6DBE0048D9F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6799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1165225" y="1239838"/>
            <a:ext cx="4467225" cy="3351212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811EE0-6947-4B57-BA94-6DBE0048D9F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3635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1165225" y="1239838"/>
            <a:ext cx="4467225" cy="3351212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811EE0-6947-4B57-BA94-6DBE0048D9F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2301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811EE0-6947-4B57-BA94-6DBE0048D9F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2351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1165225" y="1239838"/>
            <a:ext cx="4467225" cy="3351212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811EE0-6947-4B57-BA94-6DBE0048D9F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04686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1165225" y="1239838"/>
            <a:ext cx="4467225" cy="3351212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811EE0-6947-4B57-BA94-6DBE0048D9F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1537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1165225" y="1239838"/>
            <a:ext cx="4467225" cy="3351212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811EE0-6947-4B57-BA94-6DBE0048D9F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66645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oorblad kleu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FP"/>
          <p:cNvSpPr txBox="1"/>
          <p:nvPr userDrawn="1"/>
        </p:nvSpPr>
        <p:spPr>
          <a:xfrm>
            <a:off x="8120199" y="1025013"/>
            <a:ext cx="738664" cy="4807974"/>
          </a:xfrm>
          <a:prstGeom prst="rect">
            <a:avLst/>
          </a:prstGeom>
          <a:noFill/>
        </p:spPr>
        <p:txBody>
          <a:bodyPr vert="vert270" wrap="square" lIns="0" tIns="0" rIns="0" bIns="0" rtlCol="0">
            <a:normAutofit/>
          </a:bodyPr>
          <a:lstStyle/>
          <a:p>
            <a:pPr algn="ctr"/>
            <a:r>
              <a:rPr lang="nl-NL" sz="3600">
                <a:solidFill>
                  <a:schemeClr val="bg1"/>
                </a:solidFill>
              </a:rPr>
              <a:t>Talent voor groei</a:t>
            </a:r>
          </a:p>
        </p:txBody>
      </p:sp>
      <p:pic>
        <p:nvPicPr>
          <p:cNvPr id="3" name="LogoFP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3535208"/>
            <a:ext cx="2338261" cy="3322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8047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afi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nl-NL" noProof="0"/>
              <a:t>Klik om titel toe te voegen</a:t>
            </a:r>
            <a:endParaRPr lang="nl-NL"/>
          </a:p>
        </p:txBody>
      </p:sp>
      <p:sp>
        <p:nvSpPr>
          <p:cNvPr id="8" name="Chart Placeholder 7"/>
          <p:cNvSpPr>
            <a:spLocks noGrp="1"/>
          </p:cNvSpPr>
          <p:nvPr>
            <p:ph type="chart" sz="quarter" idx="13"/>
          </p:nvPr>
        </p:nvSpPr>
        <p:spPr>
          <a:xfrm>
            <a:off x="457201" y="1522413"/>
            <a:ext cx="8232775" cy="4640262"/>
          </a:xfrm>
        </p:spPr>
        <p:txBody>
          <a:bodyPr/>
          <a:lstStyle/>
          <a:p>
            <a:r>
              <a:rPr lang="nl-NL"/>
              <a:t>Klik op het pictogram als u een grafiek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23468570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ab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nl-NL" noProof="0"/>
              <a:t>Klik om titel toe te voegen</a:t>
            </a:r>
            <a:endParaRPr lang="nl-NL"/>
          </a:p>
        </p:txBody>
      </p:sp>
      <p:sp>
        <p:nvSpPr>
          <p:cNvPr id="7" name="Table Placeholder 6"/>
          <p:cNvSpPr>
            <a:spLocks noGrp="1"/>
          </p:cNvSpPr>
          <p:nvPr>
            <p:ph type="tbl" sz="quarter" idx="13"/>
          </p:nvPr>
        </p:nvSpPr>
        <p:spPr>
          <a:xfrm>
            <a:off x="457201" y="1514475"/>
            <a:ext cx="8232775" cy="4654550"/>
          </a:xfrm>
        </p:spPr>
        <p:txBody>
          <a:bodyPr/>
          <a:lstStyle/>
          <a:p>
            <a:r>
              <a:rPr lang="nl-NL"/>
              <a:t>Klik op het pictogram als u een tabel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31420310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rgani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l-NL" noProof="0"/>
              <a:t>Klik om titel toe te voegen</a:t>
            </a:r>
            <a:endParaRPr lang="nl-NL"/>
          </a:p>
        </p:txBody>
      </p:sp>
      <p:sp>
        <p:nvSpPr>
          <p:cNvPr id="7" name="SmartArt Placeholder 6"/>
          <p:cNvSpPr>
            <a:spLocks noGrp="1"/>
          </p:cNvSpPr>
          <p:nvPr>
            <p:ph type="dgm" sz="quarter" idx="13"/>
          </p:nvPr>
        </p:nvSpPr>
        <p:spPr>
          <a:xfrm>
            <a:off x="457201" y="1522413"/>
            <a:ext cx="8232775" cy="4646612"/>
          </a:xfrm>
        </p:spPr>
        <p:txBody>
          <a:bodyPr/>
          <a:lstStyle/>
          <a:p>
            <a:r>
              <a:rPr lang="nl-NL"/>
              <a:t>Klik op het pictogram als u een SmartArt-afbeelding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13050976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eeg met tite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457200" y="937065"/>
            <a:ext cx="8233198" cy="2187735"/>
          </a:xfrm>
        </p:spPr>
        <p:txBody>
          <a:bodyPr anchor="t">
            <a:normAutofit/>
          </a:bodyPr>
          <a:lstStyle>
            <a:lvl1pPr>
              <a:defRPr sz="3150">
                <a:latin typeface="+mn-lt"/>
              </a:defRPr>
            </a:lvl1pPr>
          </a:lstStyle>
          <a:p>
            <a:r>
              <a:rPr lang="nl-NL" noProof="0"/>
              <a:t>Klik om titel toe te voegen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645700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g me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932200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dia zonder foto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4304" y="1467143"/>
            <a:ext cx="8236095" cy="1130983"/>
          </a:xfrm>
        </p:spPr>
        <p:txBody>
          <a:bodyPr bIns="0" anchor="t" anchorCtr="0">
            <a:normAutofit/>
          </a:bodyPr>
          <a:lstStyle>
            <a:lvl1pPr marL="0" indent="0" algn="l">
              <a:lnSpc>
                <a:spcPct val="83000"/>
              </a:lnSpc>
              <a:spcBef>
                <a:spcPts val="0"/>
              </a:spcBef>
              <a:buNone/>
              <a:defRPr sz="315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 noProof="0"/>
              <a:t>Klik om </a:t>
            </a:r>
            <a:r>
              <a:rPr lang="nl-NL" noProof="0" err="1"/>
              <a:t>subtitle</a:t>
            </a:r>
            <a:r>
              <a:rPr lang="nl-NL" noProof="0"/>
              <a:t> toe te voegen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457200" y="295617"/>
            <a:ext cx="8233198" cy="1169024"/>
          </a:xfrm>
        </p:spPr>
        <p:txBody>
          <a:bodyPr anchor="b">
            <a:normAutofit/>
          </a:bodyPr>
          <a:lstStyle>
            <a:lvl1pPr>
              <a:defRPr sz="3150">
                <a:latin typeface="+mn-lt"/>
              </a:defRPr>
            </a:lvl1pPr>
          </a:lstStyle>
          <a:p>
            <a:r>
              <a:rPr lang="nl-NL" noProof="0"/>
              <a:t>Klik om titel toe te voegen</a:t>
            </a:r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0" hasCustomPrompt="1"/>
          </p:nvPr>
        </p:nvSpPr>
        <p:spPr>
          <a:xfrm>
            <a:off x="454025" y="3081360"/>
            <a:ext cx="8236374" cy="280988"/>
          </a:xfrm>
        </p:spPr>
        <p:txBody>
          <a:bodyPr>
            <a:noAutofit/>
          </a:bodyPr>
          <a:lstStyle>
            <a:lvl1pPr>
              <a:buFontTx/>
              <a:buNone/>
              <a:defRPr sz="1800"/>
            </a:lvl1pPr>
            <a:lvl2pPr marL="1350" indent="0">
              <a:buFontTx/>
              <a:buNone/>
              <a:defRPr sz="1800"/>
            </a:lvl2pPr>
            <a:lvl3pPr marL="174150" indent="0">
              <a:buFontTx/>
              <a:buNone/>
              <a:defRPr sz="1800"/>
            </a:lvl3pPr>
            <a:lvl4pPr marL="346950" indent="0">
              <a:buFontTx/>
              <a:buNone/>
              <a:defRPr sz="1800"/>
            </a:lvl4pPr>
            <a:lvl5pPr marL="346950" indent="0">
              <a:buFontTx/>
              <a:buNone/>
              <a:defRPr sz="1800"/>
            </a:lvl5pPr>
            <a:lvl6pPr marL="346950" indent="0">
              <a:buFontTx/>
              <a:buNone/>
              <a:defRPr sz="1800"/>
            </a:lvl6pPr>
            <a:lvl7pPr marL="346950" indent="0">
              <a:buFontTx/>
              <a:buNone/>
              <a:defRPr sz="1800"/>
            </a:lvl7pPr>
            <a:lvl8pPr marL="346950" indent="0">
              <a:buFontTx/>
              <a:buNone/>
              <a:defRPr sz="1800"/>
            </a:lvl8pPr>
            <a:lvl9pPr marL="346950" indent="0">
              <a:buFontTx/>
              <a:buNone/>
              <a:defRPr sz="1800"/>
            </a:lvl9pPr>
          </a:lstStyle>
          <a:p>
            <a:pPr lvl="0"/>
            <a:r>
              <a:rPr lang="nl-NL" noProof="0"/>
              <a:t>Klik om naam toe te voegen</a:t>
            </a:r>
          </a:p>
          <a:p>
            <a:pPr lvl="1"/>
            <a:r>
              <a:rPr lang="nl-NL" noProof="0"/>
              <a:t>Second level</a:t>
            </a:r>
          </a:p>
          <a:p>
            <a:pPr lvl="2"/>
            <a:r>
              <a:rPr lang="nl-NL" noProof="0" err="1"/>
              <a:t>Third</a:t>
            </a:r>
            <a:r>
              <a:rPr lang="nl-NL" noProof="0"/>
              <a:t> level</a:t>
            </a:r>
          </a:p>
          <a:p>
            <a:pPr lvl="3"/>
            <a:r>
              <a:rPr lang="nl-NL" noProof="0" err="1"/>
              <a:t>Fourth</a:t>
            </a:r>
            <a:r>
              <a:rPr lang="nl-NL" noProof="0"/>
              <a:t> level</a:t>
            </a:r>
          </a:p>
          <a:p>
            <a:pPr lvl="4"/>
            <a:r>
              <a:rPr lang="nl-NL" noProof="0" err="1"/>
              <a:t>Fifth</a:t>
            </a:r>
            <a:r>
              <a:rPr lang="nl-NL" noProof="0"/>
              <a:t> level</a:t>
            </a:r>
          </a:p>
          <a:p>
            <a:pPr lvl="5"/>
            <a:r>
              <a:rPr lang="nl-NL" noProof="0"/>
              <a:t>6</a:t>
            </a:r>
          </a:p>
          <a:p>
            <a:pPr lvl="6"/>
            <a:r>
              <a:rPr lang="nl-NL" noProof="0"/>
              <a:t>7</a:t>
            </a:r>
          </a:p>
          <a:p>
            <a:pPr lvl="7"/>
            <a:r>
              <a:rPr lang="nl-NL" noProof="0"/>
              <a:t>8</a:t>
            </a:r>
          </a:p>
          <a:p>
            <a:pPr lvl="8"/>
            <a:r>
              <a:rPr lang="nl-NL" noProof="0"/>
              <a:t>9</a:t>
            </a:r>
          </a:p>
        </p:txBody>
      </p:sp>
      <p:sp>
        <p:nvSpPr>
          <p:cNvPr id="24" name="Text Placeholder 22"/>
          <p:cNvSpPr>
            <a:spLocks noGrp="1"/>
          </p:cNvSpPr>
          <p:nvPr>
            <p:ph type="body" sz="quarter" idx="11" hasCustomPrompt="1"/>
          </p:nvPr>
        </p:nvSpPr>
        <p:spPr>
          <a:xfrm>
            <a:off x="454024" y="3366229"/>
            <a:ext cx="8236374" cy="280988"/>
          </a:xfrm>
        </p:spPr>
        <p:txBody>
          <a:bodyPr>
            <a:noAutofit/>
          </a:bodyPr>
          <a:lstStyle>
            <a:lvl1pPr>
              <a:buFontTx/>
              <a:buNone/>
              <a:defRPr sz="1800"/>
            </a:lvl1pPr>
            <a:lvl2pPr marL="1350" indent="0">
              <a:buFontTx/>
              <a:buNone/>
              <a:defRPr sz="1800"/>
            </a:lvl2pPr>
            <a:lvl3pPr marL="174150" indent="0">
              <a:buFontTx/>
              <a:buNone/>
              <a:defRPr sz="1800"/>
            </a:lvl3pPr>
            <a:lvl4pPr marL="346950" indent="0">
              <a:buFontTx/>
              <a:buNone/>
              <a:defRPr sz="1800"/>
            </a:lvl4pPr>
            <a:lvl5pPr marL="346950" indent="0">
              <a:buFontTx/>
              <a:buNone/>
              <a:defRPr sz="1800"/>
            </a:lvl5pPr>
            <a:lvl6pPr marL="346950" indent="0">
              <a:buFontTx/>
              <a:buNone/>
              <a:defRPr sz="1800"/>
            </a:lvl6pPr>
            <a:lvl7pPr marL="346950" indent="0">
              <a:buFontTx/>
              <a:buNone/>
              <a:defRPr sz="1800"/>
            </a:lvl7pPr>
            <a:lvl8pPr marL="346950" indent="0">
              <a:buFontTx/>
              <a:buNone/>
              <a:defRPr sz="1800"/>
            </a:lvl8pPr>
            <a:lvl9pPr marL="346950" indent="0">
              <a:buFontTx/>
              <a:buNone/>
              <a:defRPr sz="1800"/>
            </a:lvl9pPr>
          </a:lstStyle>
          <a:p>
            <a:pPr lvl="0"/>
            <a:r>
              <a:rPr lang="nl-NL" noProof="0"/>
              <a:t>Klik om datum toe te voegen</a:t>
            </a:r>
          </a:p>
          <a:p>
            <a:pPr lvl="1"/>
            <a:r>
              <a:rPr lang="nl-NL" noProof="0"/>
              <a:t>Second level</a:t>
            </a:r>
          </a:p>
          <a:p>
            <a:pPr lvl="2"/>
            <a:r>
              <a:rPr lang="nl-NL" noProof="0" err="1"/>
              <a:t>Third</a:t>
            </a:r>
            <a:r>
              <a:rPr lang="nl-NL" noProof="0"/>
              <a:t> level</a:t>
            </a:r>
          </a:p>
          <a:p>
            <a:pPr lvl="3"/>
            <a:r>
              <a:rPr lang="nl-NL" noProof="0" err="1"/>
              <a:t>Fourth</a:t>
            </a:r>
            <a:r>
              <a:rPr lang="nl-NL" noProof="0"/>
              <a:t> level</a:t>
            </a:r>
          </a:p>
          <a:p>
            <a:pPr lvl="4"/>
            <a:r>
              <a:rPr lang="nl-NL" noProof="0" err="1"/>
              <a:t>Fifth</a:t>
            </a:r>
            <a:r>
              <a:rPr lang="nl-NL" noProof="0"/>
              <a:t> level</a:t>
            </a:r>
          </a:p>
          <a:p>
            <a:pPr lvl="5"/>
            <a:r>
              <a:rPr lang="nl-NL" noProof="0"/>
              <a:t>6</a:t>
            </a:r>
          </a:p>
          <a:p>
            <a:pPr lvl="6"/>
            <a:r>
              <a:rPr lang="nl-NL" noProof="0"/>
              <a:t>7</a:t>
            </a:r>
          </a:p>
          <a:p>
            <a:pPr lvl="7"/>
            <a:r>
              <a:rPr lang="nl-NL" noProof="0"/>
              <a:t>8</a:t>
            </a:r>
          </a:p>
          <a:p>
            <a:pPr lvl="8"/>
            <a:r>
              <a:rPr lang="nl-NL" noProof="0"/>
              <a:t>9</a:t>
            </a:r>
          </a:p>
        </p:txBody>
      </p:sp>
      <p:pic>
        <p:nvPicPr>
          <p:cNvPr id="2" name="LogoPP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876340"/>
            <a:ext cx="3883304" cy="1295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27751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Inhoudsdia tekst, kle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l-NL" noProof="0"/>
              <a:t>Klik om titel toe te voegen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  <a:lvl2pPr marL="172800">
              <a:defRPr/>
            </a:lvl2pPr>
          </a:lstStyle>
          <a:p>
            <a:pPr lvl="0"/>
            <a:r>
              <a:rPr lang="nl-NL" noProof="0"/>
              <a:t>Klik om tekst toe te voegen</a:t>
            </a:r>
            <a:endParaRPr lang="nl-NL"/>
          </a:p>
          <a:p>
            <a:pPr lvl="1"/>
            <a:r>
              <a:rPr lang="nl-NL"/>
              <a:t>Second level</a:t>
            </a:r>
          </a:p>
          <a:p>
            <a:pPr lvl="2"/>
            <a:r>
              <a:rPr lang="nl-NL" err="1"/>
              <a:t>Third</a:t>
            </a:r>
            <a:r>
              <a:rPr lang="nl-NL"/>
              <a:t> level</a:t>
            </a:r>
          </a:p>
          <a:p>
            <a:pPr lvl="3"/>
            <a:r>
              <a:rPr lang="nl-NL" err="1"/>
              <a:t>Fourth</a:t>
            </a:r>
            <a:r>
              <a:rPr lang="nl-NL"/>
              <a:t> level</a:t>
            </a:r>
          </a:p>
          <a:p>
            <a:pPr lvl="4"/>
            <a:r>
              <a:rPr lang="nl-NL" err="1"/>
              <a:t>Fifth</a:t>
            </a:r>
            <a:r>
              <a:rPr lang="nl-NL"/>
              <a:t> level</a:t>
            </a:r>
          </a:p>
        </p:txBody>
      </p:sp>
    </p:spTree>
    <p:extLst>
      <p:ext uri="{BB962C8B-B14F-4D97-AF65-F5344CB8AC3E}">
        <p14:creationId xmlns:p14="http://schemas.microsoft.com/office/powerpoint/2010/main" val="23091125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ussen dia, kleu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73763" y="399555"/>
            <a:ext cx="8219861" cy="2852737"/>
          </a:xfrm>
        </p:spPr>
        <p:txBody>
          <a:bodyPr anchor="t">
            <a:normAutofit/>
          </a:bodyPr>
          <a:lstStyle>
            <a:lvl1pPr>
              <a:defRPr sz="315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nl-NL" noProof="0"/>
              <a:t>Klik om titel toe te voegen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810606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sdia tekst en foto, kle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199" y="427200"/>
            <a:ext cx="8230179" cy="925200"/>
          </a:xfrm>
        </p:spPr>
        <p:txBody>
          <a:bodyPr wrap="none"/>
          <a:lstStyle>
            <a:lvl1pPr>
              <a:defRPr>
                <a:latin typeface="+mj-lt"/>
              </a:defRPr>
            </a:lvl1pPr>
          </a:lstStyle>
          <a:p>
            <a:r>
              <a:rPr lang="nl-NL" noProof="0"/>
              <a:t>Klik om titel toe te voegen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7200" y="1477605"/>
            <a:ext cx="3886200" cy="4699357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NL" noProof="0"/>
              <a:t>Klik om tekst toe te voegen</a:t>
            </a:r>
            <a:endParaRPr lang="nl-NL"/>
          </a:p>
          <a:p>
            <a:pPr lvl="1"/>
            <a:r>
              <a:rPr lang="nl-NL"/>
              <a:t>Second level</a:t>
            </a:r>
          </a:p>
          <a:p>
            <a:pPr lvl="2"/>
            <a:r>
              <a:rPr lang="nl-NL" err="1"/>
              <a:t>Third</a:t>
            </a:r>
            <a:r>
              <a:rPr lang="nl-NL"/>
              <a:t> level</a:t>
            </a:r>
          </a:p>
          <a:p>
            <a:pPr lvl="3"/>
            <a:r>
              <a:rPr lang="nl-NL" err="1"/>
              <a:t>Fourth</a:t>
            </a:r>
            <a:r>
              <a:rPr lang="nl-NL"/>
              <a:t> level</a:t>
            </a:r>
          </a:p>
          <a:p>
            <a:pPr lvl="4"/>
            <a:r>
              <a:rPr lang="nl-NL" err="1"/>
              <a:t>Fifth</a:t>
            </a:r>
            <a:r>
              <a:rPr lang="nl-NL"/>
              <a:t> level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4803776" y="1535373"/>
            <a:ext cx="3883025" cy="464159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4141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houdsopgave, kle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64072" y="1477606"/>
            <a:ext cx="8226327" cy="4684359"/>
          </a:xfrm>
        </p:spPr>
        <p:txBody>
          <a:bodyPr>
            <a:normAutofit/>
          </a:bodyPr>
          <a:lstStyle>
            <a:lvl1pPr marL="342900" indent="-342900" algn="l" defTabSz="685800" rtl="0" eaLnBrk="1" latinLnBrk="0" hangingPunct="1">
              <a:lnSpc>
                <a:spcPts val="1800"/>
              </a:lnSpc>
              <a:spcBef>
                <a:spcPts val="675"/>
              </a:spcBef>
              <a:buFont typeface="+mj-lt"/>
              <a:buAutoNum type="arabicPeriod"/>
              <a:defRPr lang="en-US" sz="18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buAutoNum type="arabicPeriod"/>
              <a:defRPr/>
            </a:lvl2pPr>
            <a:lvl3pPr>
              <a:buAutoNum type="arabicPeriod"/>
              <a:defRPr/>
            </a:lvl3pPr>
            <a:lvl4pPr>
              <a:buAutoNum type="arabicPeriod"/>
              <a:defRPr/>
            </a:lvl4pPr>
          </a:lstStyle>
          <a:p>
            <a:pPr marL="342900" lvl="0" indent="-342900" algn="l" defTabSz="685800" rtl="0" eaLnBrk="1" latinLnBrk="0" hangingPunct="1">
              <a:lnSpc>
                <a:spcPts val="1800"/>
              </a:lnSpc>
              <a:spcBef>
                <a:spcPts val="675"/>
              </a:spcBef>
              <a:buFont typeface="+mj-lt"/>
              <a:buAutoNum type="arabicPeriod"/>
            </a:pPr>
            <a:r>
              <a:rPr lang="nl-NL" noProof="0"/>
              <a:t>Klik om tekst toe te voegen</a:t>
            </a:r>
            <a:endParaRPr lang="nl-NL"/>
          </a:p>
          <a:p>
            <a:pPr marL="342900" lvl="0" indent="-342900" algn="l" defTabSz="685800" rtl="0" eaLnBrk="1" latinLnBrk="0" hangingPunct="1">
              <a:lnSpc>
                <a:spcPts val="1800"/>
              </a:lnSpc>
              <a:spcBef>
                <a:spcPts val="675"/>
              </a:spcBef>
              <a:buFont typeface="+mj-lt"/>
              <a:buAutoNum type="arabicPeriod"/>
            </a:pPr>
            <a:r>
              <a:rPr lang="nl-NL"/>
              <a:t>Second level</a:t>
            </a:r>
          </a:p>
          <a:p>
            <a:pPr marL="342900" lvl="0" indent="-342900" algn="l" defTabSz="685800" rtl="0" eaLnBrk="1" latinLnBrk="0" hangingPunct="1">
              <a:lnSpc>
                <a:spcPts val="1800"/>
              </a:lnSpc>
              <a:spcBef>
                <a:spcPts val="675"/>
              </a:spcBef>
              <a:buFont typeface="+mj-lt"/>
              <a:buAutoNum type="arabicPeriod"/>
            </a:pPr>
            <a:r>
              <a:rPr lang="nl-NL" err="1"/>
              <a:t>Fourth</a:t>
            </a:r>
            <a:r>
              <a:rPr lang="nl-NL"/>
              <a:t> level</a:t>
            </a:r>
          </a:p>
          <a:p>
            <a:pPr marL="342900" lvl="0" indent="-342900" algn="l" defTabSz="685800" rtl="0" eaLnBrk="1" latinLnBrk="0" hangingPunct="1">
              <a:lnSpc>
                <a:spcPts val="1800"/>
              </a:lnSpc>
              <a:spcBef>
                <a:spcPts val="675"/>
              </a:spcBef>
              <a:buFont typeface="+mj-lt"/>
              <a:buAutoNum type="arabicPeriod"/>
            </a:pPr>
            <a:r>
              <a:rPr lang="nl-NL" err="1"/>
              <a:t>Third</a:t>
            </a:r>
            <a:r>
              <a:rPr lang="nl-NL"/>
              <a:t> level</a:t>
            </a:r>
          </a:p>
          <a:p>
            <a:pPr marL="342900" lvl="0" indent="-342900" algn="l" defTabSz="685800" rtl="0" eaLnBrk="1" latinLnBrk="0" hangingPunct="1">
              <a:lnSpc>
                <a:spcPts val="1800"/>
              </a:lnSpc>
              <a:spcBef>
                <a:spcPts val="675"/>
              </a:spcBef>
              <a:buFont typeface="+mj-lt"/>
              <a:buAutoNum type="arabicPeriod"/>
            </a:pPr>
            <a:r>
              <a:rPr lang="nl-NL" err="1"/>
              <a:t>Fifth</a:t>
            </a:r>
            <a:r>
              <a:rPr lang="nl-NL"/>
              <a:t> level</a:t>
            </a:r>
          </a:p>
          <a:p>
            <a:pPr marL="342900" lvl="0" indent="-342900" algn="l" defTabSz="685800" rtl="0" eaLnBrk="1" latinLnBrk="0" hangingPunct="1">
              <a:lnSpc>
                <a:spcPts val="1800"/>
              </a:lnSpc>
              <a:spcBef>
                <a:spcPts val="675"/>
              </a:spcBef>
              <a:buFont typeface="+mj-lt"/>
              <a:buAutoNum type="arabicPeriod"/>
            </a:pPr>
            <a:r>
              <a:rPr lang="nl-NL"/>
              <a:t>6</a:t>
            </a:r>
          </a:p>
          <a:p>
            <a:pPr marL="342900" lvl="0" indent="-342900" algn="l" defTabSz="685800" rtl="0" eaLnBrk="1" latinLnBrk="0" hangingPunct="1">
              <a:lnSpc>
                <a:spcPts val="1800"/>
              </a:lnSpc>
              <a:spcBef>
                <a:spcPts val="675"/>
              </a:spcBef>
              <a:buFont typeface="+mj-lt"/>
              <a:buAutoNum type="arabicPeriod"/>
            </a:pPr>
            <a:r>
              <a:rPr lang="nl-NL"/>
              <a:t>7</a:t>
            </a:r>
          </a:p>
          <a:p>
            <a:pPr marL="342900" lvl="0" indent="-342900" algn="l" defTabSz="685800" rtl="0" eaLnBrk="1" latinLnBrk="0" hangingPunct="1">
              <a:lnSpc>
                <a:spcPts val="1800"/>
              </a:lnSpc>
              <a:spcBef>
                <a:spcPts val="675"/>
              </a:spcBef>
              <a:buFont typeface="+mj-lt"/>
              <a:buAutoNum type="arabicPeriod"/>
            </a:pPr>
            <a:r>
              <a:rPr lang="nl-NL"/>
              <a:t>8</a:t>
            </a:r>
          </a:p>
          <a:p>
            <a:pPr marL="342900" lvl="0" indent="-342900" algn="l" defTabSz="685800" rtl="0" eaLnBrk="1" latinLnBrk="0" hangingPunct="1">
              <a:lnSpc>
                <a:spcPts val="1800"/>
              </a:lnSpc>
              <a:spcBef>
                <a:spcPts val="675"/>
              </a:spcBef>
              <a:buFont typeface="+mj-lt"/>
              <a:buAutoNum type="arabicPeriod"/>
            </a:pPr>
            <a:r>
              <a:rPr lang="nl-NL"/>
              <a:t>9</a:t>
            </a: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02B50FC0-462F-4219-9368-0662C37B32AB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8333772" y="6375564"/>
            <a:ext cx="356628" cy="365125"/>
          </a:xfrm>
          <a:prstGeom prst="rect">
            <a:avLst/>
          </a:prstGeom>
        </p:spPr>
        <p:txBody>
          <a:bodyPr/>
          <a:lstStyle/>
          <a:p>
            <a:fld id="{EDDA6B42-A9BD-448C-A3CA-8D2CF4669BEB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AEF27032-C66C-4B78-93FD-17D9A0648A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19881150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oorblad met foto achtergrond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FP"/>
          <p:cNvSpPr txBox="1"/>
          <p:nvPr userDrawn="1"/>
        </p:nvSpPr>
        <p:spPr>
          <a:xfrm>
            <a:off x="8120199" y="1025013"/>
            <a:ext cx="738664" cy="4807974"/>
          </a:xfrm>
          <a:prstGeom prst="rect">
            <a:avLst/>
          </a:prstGeom>
          <a:noFill/>
        </p:spPr>
        <p:txBody>
          <a:bodyPr vert="vert270" wrap="square" lIns="0" tIns="0" rIns="0" bIns="0" rtlCol="0">
            <a:normAutofit/>
          </a:bodyPr>
          <a:lstStyle/>
          <a:p>
            <a:pPr algn="ctr"/>
            <a:r>
              <a:rPr lang="nl-NL" sz="3600">
                <a:solidFill>
                  <a:schemeClr val="bg1"/>
                </a:solidFill>
              </a:rPr>
              <a:t>Talent voor groei</a:t>
            </a:r>
          </a:p>
        </p:txBody>
      </p:sp>
      <p:sp>
        <p:nvSpPr>
          <p:cNvPr id="10" name="Rounded Rectangle 9"/>
          <p:cNvSpPr/>
          <p:nvPr userDrawn="1"/>
        </p:nvSpPr>
        <p:spPr>
          <a:xfrm>
            <a:off x="-1658203" y="4947315"/>
            <a:ext cx="1487606" cy="1439839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825"/>
              <a:t>Klik rechts op</a:t>
            </a:r>
            <a:r>
              <a:rPr lang="nl-NL" sz="825" baseline="0"/>
              <a:t> de dia en kies “achtergrond opmaken” om een afbeelding als achtergrond toe te voegen.</a:t>
            </a:r>
            <a:endParaRPr lang="nl-NL" sz="825"/>
          </a:p>
        </p:txBody>
      </p:sp>
    </p:spTree>
    <p:extLst>
      <p:ext uri="{BB962C8B-B14F-4D97-AF65-F5344CB8AC3E}">
        <p14:creationId xmlns:p14="http://schemas.microsoft.com/office/powerpoint/2010/main" val="25054430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afiek, kle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noProof="0"/>
              <a:t>Klik om titel toe te voegen</a:t>
            </a:r>
            <a:endParaRPr lang="nl-NL"/>
          </a:p>
        </p:txBody>
      </p:sp>
      <p:sp>
        <p:nvSpPr>
          <p:cNvPr id="8" name="Chart Placeholder 7"/>
          <p:cNvSpPr>
            <a:spLocks noGrp="1"/>
          </p:cNvSpPr>
          <p:nvPr>
            <p:ph type="chart" sz="quarter" idx="13"/>
          </p:nvPr>
        </p:nvSpPr>
        <p:spPr>
          <a:xfrm>
            <a:off x="457201" y="1522413"/>
            <a:ext cx="8232775" cy="4640262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52521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abel, kle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nl-NL" noProof="0"/>
              <a:t>Klik om titel toe te voegen</a:t>
            </a:r>
          </a:p>
        </p:txBody>
      </p:sp>
      <p:sp>
        <p:nvSpPr>
          <p:cNvPr id="7" name="Table Placeholder 6"/>
          <p:cNvSpPr>
            <a:spLocks noGrp="1"/>
          </p:cNvSpPr>
          <p:nvPr>
            <p:ph type="tbl" sz="quarter" idx="13"/>
          </p:nvPr>
        </p:nvSpPr>
        <p:spPr>
          <a:xfrm>
            <a:off x="457201" y="1514475"/>
            <a:ext cx="8232775" cy="465455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9030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ganigram, kle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l-NL" noProof="0"/>
              <a:t>Klik om titel toe te voegen</a:t>
            </a:r>
            <a:endParaRPr lang="nl-NL"/>
          </a:p>
        </p:txBody>
      </p:sp>
      <p:sp>
        <p:nvSpPr>
          <p:cNvPr id="7" name="SmartArt Placeholder 6"/>
          <p:cNvSpPr>
            <a:spLocks noGrp="1"/>
          </p:cNvSpPr>
          <p:nvPr>
            <p:ph type="dgm" sz="quarter" idx="13"/>
          </p:nvPr>
        </p:nvSpPr>
        <p:spPr>
          <a:xfrm>
            <a:off x="457201" y="1522413"/>
            <a:ext cx="8232775" cy="4646612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1842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eeg met titel, kleu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457200" y="937065"/>
            <a:ext cx="8233198" cy="2187735"/>
          </a:xfrm>
        </p:spPr>
        <p:txBody>
          <a:bodyPr anchor="t">
            <a:normAutofit/>
          </a:bodyPr>
          <a:lstStyle>
            <a:lvl1pPr>
              <a:defRPr sz="3150">
                <a:latin typeface="+mn-lt"/>
              </a:defRPr>
            </a:lvl1pPr>
          </a:lstStyle>
          <a:p>
            <a:r>
              <a:rPr lang="nl-NL" noProof="0"/>
              <a:t>Klik om titel toe te voegen</a:t>
            </a:r>
            <a:endParaRPr lang="nl-NL"/>
          </a:p>
        </p:txBody>
      </p:sp>
      <p:pic>
        <p:nvPicPr>
          <p:cNvPr id="3" name="LogoFP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3535208"/>
            <a:ext cx="2338261" cy="3322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962142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g met logo, kle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2255759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Voorblad kleu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LogoFP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3535208"/>
            <a:ext cx="2338261" cy="3322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35539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dia zonder foto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4304" y="1467143"/>
            <a:ext cx="8236095" cy="1130983"/>
          </a:xfrm>
        </p:spPr>
        <p:txBody>
          <a:bodyPr bIns="0" anchor="t" anchorCtr="0">
            <a:normAutofit/>
          </a:bodyPr>
          <a:lstStyle>
            <a:lvl1pPr marL="0" indent="0" algn="l">
              <a:lnSpc>
                <a:spcPct val="83000"/>
              </a:lnSpc>
              <a:spcBef>
                <a:spcPts val="0"/>
              </a:spcBef>
              <a:buNone/>
              <a:defRPr sz="2363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nl-NL" noProof="0"/>
              <a:t>Klik om </a:t>
            </a:r>
            <a:r>
              <a:rPr lang="nl-NL" noProof="0" err="1"/>
              <a:t>subtitle</a:t>
            </a:r>
            <a:r>
              <a:rPr lang="nl-NL" noProof="0"/>
              <a:t> toe te voegen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457200" y="295617"/>
            <a:ext cx="8233198" cy="1169024"/>
          </a:xfrm>
        </p:spPr>
        <p:txBody>
          <a:bodyPr anchor="b">
            <a:normAutofit/>
          </a:bodyPr>
          <a:lstStyle>
            <a:lvl1pPr>
              <a:defRPr sz="2363">
                <a:latin typeface="+mn-lt"/>
              </a:defRPr>
            </a:lvl1pPr>
          </a:lstStyle>
          <a:p>
            <a:r>
              <a:rPr lang="nl-NL" noProof="0"/>
              <a:t>Klik om titel toe te voegen</a:t>
            </a:r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0" hasCustomPrompt="1"/>
          </p:nvPr>
        </p:nvSpPr>
        <p:spPr>
          <a:xfrm>
            <a:off x="454025" y="3081360"/>
            <a:ext cx="8236374" cy="280988"/>
          </a:xfrm>
        </p:spPr>
        <p:txBody>
          <a:bodyPr>
            <a:noAutofit/>
          </a:bodyPr>
          <a:lstStyle>
            <a:lvl1pPr>
              <a:buFontTx/>
              <a:buNone/>
              <a:defRPr sz="1350"/>
            </a:lvl1pPr>
            <a:lvl2pPr marL="1013" indent="0">
              <a:buFontTx/>
              <a:buNone/>
              <a:defRPr sz="1350"/>
            </a:lvl2pPr>
            <a:lvl3pPr marL="130613" indent="0">
              <a:buFontTx/>
              <a:buNone/>
              <a:defRPr sz="1350"/>
            </a:lvl3pPr>
            <a:lvl4pPr marL="260213" indent="0">
              <a:buFontTx/>
              <a:buNone/>
              <a:defRPr sz="1350"/>
            </a:lvl4pPr>
            <a:lvl5pPr marL="260213" indent="0">
              <a:buFontTx/>
              <a:buNone/>
              <a:defRPr sz="1350"/>
            </a:lvl5pPr>
            <a:lvl6pPr marL="260213" indent="0">
              <a:buFontTx/>
              <a:buNone/>
              <a:defRPr sz="1350"/>
            </a:lvl6pPr>
            <a:lvl7pPr marL="260213" indent="0">
              <a:buFontTx/>
              <a:buNone/>
              <a:defRPr sz="1350"/>
            </a:lvl7pPr>
            <a:lvl8pPr marL="260213" indent="0">
              <a:buFontTx/>
              <a:buNone/>
              <a:defRPr sz="1350"/>
            </a:lvl8pPr>
            <a:lvl9pPr marL="260213" indent="0">
              <a:buFontTx/>
              <a:buNone/>
              <a:defRPr sz="1350"/>
            </a:lvl9pPr>
          </a:lstStyle>
          <a:p>
            <a:pPr lvl="0"/>
            <a:r>
              <a:rPr lang="nl-NL" noProof="0"/>
              <a:t>Klik om naam toe te voegen</a:t>
            </a:r>
          </a:p>
          <a:p>
            <a:pPr lvl="1"/>
            <a:r>
              <a:rPr lang="nl-NL" noProof="0"/>
              <a:t>Second level</a:t>
            </a:r>
          </a:p>
          <a:p>
            <a:pPr lvl="2"/>
            <a:r>
              <a:rPr lang="nl-NL" noProof="0" err="1"/>
              <a:t>Third</a:t>
            </a:r>
            <a:r>
              <a:rPr lang="nl-NL" noProof="0"/>
              <a:t> level</a:t>
            </a:r>
          </a:p>
          <a:p>
            <a:pPr lvl="3"/>
            <a:r>
              <a:rPr lang="nl-NL" noProof="0" err="1"/>
              <a:t>Fourth</a:t>
            </a:r>
            <a:r>
              <a:rPr lang="nl-NL" noProof="0"/>
              <a:t> level</a:t>
            </a:r>
          </a:p>
          <a:p>
            <a:pPr lvl="4"/>
            <a:r>
              <a:rPr lang="nl-NL" noProof="0" err="1"/>
              <a:t>Fifth</a:t>
            </a:r>
            <a:r>
              <a:rPr lang="nl-NL" noProof="0"/>
              <a:t> level</a:t>
            </a:r>
          </a:p>
          <a:p>
            <a:pPr lvl="5"/>
            <a:r>
              <a:rPr lang="nl-NL" noProof="0"/>
              <a:t>6</a:t>
            </a:r>
          </a:p>
          <a:p>
            <a:pPr lvl="6"/>
            <a:r>
              <a:rPr lang="nl-NL" noProof="0"/>
              <a:t>7</a:t>
            </a:r>
          </a:p>
          <a:p>
            <a:pPr lvl="7"/>
            <a:r>
              <a:rPr lang="nl-NL" noProof="0"/>
              <a:t>8</a:t>
            </a:r>
          </a:p>
          <a:p>
            <a:pPr lvl="8"/>
            <a:r>
              <a:rPr lang="nl-NL" noProof="0"/>
              <a:t>9</a:t>
            </a:r>
          </a:p>
        </p:txBody>
      </p:sp>
      <p:sp>
        <p:nvSpPr>
          <p:cNvPr id="24" name="Text Placeholder 22"/>
          <p:cNvSpPr>
            <a:spLocks noGrp="1"/>
          </p:cNvSpPr>
          <p:nvPr>
            <p:ph type="body" sz="quarter" idx="11" hasCustomPrompt="1"/>
          </p:nvPr>
        </p:nvSpPr>
        <p:spPr>
          <a:xfrm>
            <a:off x="454024" y="3366229"/>
            <a:ext cx="8236374" cy="280988"/>
          </a:xfrm>
        </p:spPr>
        <p:txBody>
          <a:bodyPr>
            <a:noAutofit/>
          </a:bodyPr>
          <a:lstStyle>
            <a:lvl1pPr>
              <a:buFontTx/>
              <a:buNone/>
              <a:defRPr sz="1350"/>
            </a:lvl1pPr>
            <a:lvl2pPr marL="1013" indent="0">
              <a:buFontTx/>
              <a:buNone/>
              <a:defRPr sz="1350"/>
            </a:lvl2pPr>
            <a:lvl3pPr marL="130613" indent="0">
              <a:buFontTx/>
              <a:buNone/>
              <a:defRPr sz="1350"/>
            </a:lvl3pPr>
            <a:lvl4pPr marL="260213" indent="0">
              <a:buFontTx/>
              <a:buNone/>
              <a:defRPr sz="1350"/>
            </a:lvl4pPr>
            <a:lvl5pPr marL="260213" indent="0">
              <a:buFontTx/>
              <a:buNone/>
              <a:defRPr sz="1350"/>
            </a:lvl5pPr>
            <a:lvl6pPr marL="260213" indent="0">
              <a:buFontTx/>
              <a:buNone/>
              <a:defRPr sz="1350"/>
            </a:lvl6pPr>
            <a:lvl7pPr marL="260213" indent="0">
              <a:buFontTx/>
              <a:buNone/>
              <a:defRPr sz="1350"/>
            </a:lvl7pPr>
            <a:lvl8pPr marL="260213" indent="0">
              <a:buFontTx/>
              <a:buNone/>
              <a:defRPr sz="1350"/>
            </a:lvl8pPr>
            <a:lvl9pPr marL="260213" indent="0">
              <a:buFontTx/>
              <a:buNone/>
              <a:defRPr sz="1350"/>
            </a:lvl9pPr>
          </a:lstStyle>
          <a:p>
            <a:pPr lvl="0"/>
            <a:r>
              <a:rPr lang="nl-NL" noProof="0"/>
              <a:t>Klik om datum toe te voegen</a:t>
            </a:r>
          </a:p>
          <a:p>
            <a:pPr lvl="1"/>
            <a:r>
              <a:rPr lang="nl-NL" noProof="0"/>
              <a:t>Second level</a:t>
            </a:r>
          </a:p>
          <a:p>
            <a:pPr lvl="2"/>
            <a:r>
              <a:rPr lang="nl-NL" noProof="0" err="1"/>
              <a:t>Third</a:t>
            </a:r>
            <a:r>
              <a:rPr lang="nl-NL" noProof="0"/>
              <a:t> level</a:t>
            </a:r>
          </a:p>
          <a:p>
            <a:pPr lvl="3"/>
            <a:r>
              <a:rPr lang="nl-NL" noProof="0" err="1"/>
              <a:t>Fourth</a:t>
            </a:r>
            <a:r>
              <a:rPr lang="nl-NL" noProof="0"/>
              <a:t> level</a:t>
            </a:r>
          </a:p>
          <a:p>
            <a:pPr lvl="4"/>
            <a:r>
              <a:rPr lang="nl-NL" noProof="0" err="1"/>
              <a:t>Fifth</a:t>
            </a:r>
            <a:r>
              <a:rPr lang="nl-NL" noProof="0"/>
              <a:t> level</a:t>
            </a:r>
          </a:p>
          <a:p>
            <a:pPr lvl="5"/>
            <a:r>
              <a:rPr lang="nl-NL" noProof="0"/>
              <a:t>6</a:t>
            </a:r>
          </a:p>
          <a:p>
            <a:pPr lvl="6"/>
            <a:r>
              <a:rPr lang="nl-NL" noProof="0"/>
              <a:t>7</a:t>
            </a:r>
          </a:p>
          <a:p>
            <a:pPr lvl="7"/>
            <a:r>
              <a:rPr lang="nl-NL" noProof="0"/>
              <a:t>8</a:t>
            </a:r>
          </a:p>
          <a:p>
            <a:pPr lvl="8"/>
            <a:r>
              <a:rPr lang="nl-NL" noProof="0"/>
              <a:t>9</a:t>
            </a:r>
          </a:p>
        </p:txBody>
      </p:sp>
      <p:pic>
        <p:nvPicPr>
          <p:cNvPr id="2" name="LogoPP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876340"/>
            <a:ext cx="3883304" cy="1295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640694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Inhoudsdia tekst, kle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l-NL" noProof="0"/>
              <a:t>Klik om titel toe te voegen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  <a:lvl2pPr marL="129600">
              <a:defRPr/>
            </a:lvl2pPr>
          </a:lstStyle>
          <a:p>
            <a:pPr lvl="0"/>
            <a:r>
              <a:rPr lang="nl-NL" noProof="0"/>
              <a:t>Klik om tekst toe te voegen</a:t>
            </a:r>
            <a:endParaRPr lang="nl-NL"/>
          </a:p>
          <a:p>
            <a:pPr lvl="1"/>
            <a:r>
              <a:rPr lang="nl-NL"/>
              <a:t>Second level</a:t>
            </a:r>
          </a:p>
          <a:p>
            <a:pPr lvl="2"/>
            <a:r>
              <a:rPr lang="nl-NL" err="1"/>
              <a:t>Third</a:t>
            </a:r>
            <a:r>
              <a:rPr lang="nl-NL"/>
              <a:t> level</a:t>
            </a:r>
          </a:p>
          <a:p>
            <a:pPr lvl="3"/>
            <a:r>
              <a:rPr lang="nl-NL" err="1"/>
              <a:t>Fourth</a:t>
            </a:r>
            <a:r>
              <a:rPr lang="nl-NL"/>
              <a:t> level</a:t>
            </a:r>
          </a:p>
          <a:p>
            <a:pPr lvl="4"/>
            <a:r>
              <a:rPr lang="nl-NL" err="1"/>
              <a:t>Fifth</a:t>
            </a:r>
            <a:r>
              <a:rPr lang="nl-NL"/>
              <a:t> level</a:t>
            </a:r>
          </a:p>
        </p:txBody>
      </p:sp>
    </p:spTree>
    <p:extLst>
      <p:ext uri="{BB962C8B-B14F-4D97-AF65-F5344CB8AC3E}">
        <p14:creationId xmlns:p14="http://schemas.microsoft.com/office/powerpoint/2010/main" val="155066133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ussen dia, kleu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73764" y="399555"/>
            <a:ext cx="8219861" cy="2852737"/>
          </a:xfrm>
        </p:spPr>
        <p:txBody>
          <a:bodyPr anchor="t">
            <a:normAutofit/>
          </a:bodyPr>
          <a:lstStyle>
            <a:lvl1pPr>
              <a:defRPr sz="2363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nl-NL" noProof="0"/>
              <a:t>Klik om titel toe te voegen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9474041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houdsdia tekst en foto, kle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199" y="427200"/>
            <a:ext cx="8230179" cy="925200"/>
          </a:xfrm>
        </p:spPr>
        <p:txBody>
          <a:bodyPr wrap="none"/>
          <a:lstStyle>
            <a:lvl1pPr>
              <a:defRPr>
                <a:latin typeface="+mj-lt"/>
              </a:defRPr>
            </a:lvl1pPr>
          </a:lstStyle>
          <a:p>
            <a:r>
              <a:rPr lang="nl-NL" noProof="0"/>
              <a:t>Klik om titel toe te voegen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7200" y="1477605"/>
            <a:ext cx="3886200" cy="4699357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NL" noProof="0"/>
              <a:t>Klik om tekst toe te voegen</a:t>
            </a:r>
            <a:endParaRPr lang="nl-NL"/>
          </a:p>
          <a:p>
            <a:pPr lvl="1"/>
            <a:r>
              <a:rPr lang="nl-NL"/>
              <a:t>Second level</a:t>
            </a:r>
          </a:p>
          <a:p>
            <a:pPr lvl="2"/>
            <a:r>
              <a:rPr lang="nl-NL" err="1"/>
              <a:t>Third</a:t>
            </a:r>
            <a:r>
              <a:rPr lang="nl-NL"/>
              <a:t> level</a:t>
            </a:r>
          </a:p>
          <a:p>
            <a:pPr lvl="3"/>
            <a:r>
              <a:rPr lang="nl-NL" err="1"/>
              <a:t>Fourth</a:t>
            </a:r>
            <a:r>
              <a:rPr lang="nl-NL"/>
              <a:t> level</a:t>
            </a:r>
          </a:p>
          <a:p>
            <a:pPr lvl="4"/>
            <a:r>
              <a:rPr lang="nl-NL" err="1"/>
              <a:t>Fifth</a:t>
            </a:r>
            <a:r>
              <a:rPr lang="nl-NL"/>
              <a:t> level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4803777" y="1535373"/>
            <a:ext cx="3883025" cy="464159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565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dia fo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icture Placeholder 31"/>
          <p:cNvSpPr>
            <a:spLocks noGrp="1"/>
          </p:cNvSpPr>
          <p:nvPr>
            <p:ph type="pic" sz="quarter" idx="12"/>
          </p:nvPr>
        </p:nvSpPr>
        <p:spPr>
          <a:xfrm>
            <a:off x="0" y="1778000"/>
            <a:ext cx="9144000" cy="3748088"/>
          </a:xfrm>
          <a:custGeom>
            <a:avLst/>
            <a:gdLst>
              <a:gd name="connsiteX0" fmla="*/ 0 w 9144000"/>
              <a:gd name="connsiteY0" fmla="*/ 0 h 3748088"/>
              <a:gd name="connsiteX1" fmla="*/ 9144000 w 9144000"/>
              <a:gd name="connsiteY1" fmla="*/ 0 h 3748088"/>
              <a:gd name="connsiteX2" fmla="*/ 9144000 w 9144000"/>
              <a:gd name="connsiteY2" fmla="*/ 3748088 h 3748088"/>
              <a:gd name="connsiteX3" fmla="*/ 3883305 w 9144000"/>
              <a:gd name="connsiteY3" fmla="*/ 3748088 h 3748088"/>
              <a:gd name="connsiteX4" fmla="*/ 3883305 w 9144000"/>
              <a:gd name="connsiteY4" fmla="*/ 3100088 h 3748088"/>
              <a:gd name="connsiteX5" fmla="*/ 0 w 9144000"/>
              <a:gd name="connsiteY5" fmla="*/ 3100088 h 3748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44000" h="3748088">
                <a:moveTo>
                  <a:pt x="0" y="0"/>
                </a:moveTo>
                <a:lnTo>
                  <a:pt x="9144000" y="0"/>
                </a:lnTo>
                <a:lnTo>
                  <a:pt x="9144000" y="3748088"/>
                </a:lnTo>
                <a:lnTo>
                  <a:pt x="3883305" y="3748088"/>
                </a:lnTo>
                <a:lnTo>
                  <a:pt x="3883305" y="3100088"/>
                </a:lnTo>
                <a:lnTo>
                  <a:pt x="0" y="310008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9144000" cy="1778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35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4305" y="832511"/>
            <a:ext cx="8236222" cy="708035"/>
          </a:xfrm>
        </p:spPr>
        <p:txBody>
          <a:bodyPr bIns="0" anchor="t" anchorCtr="0">
            <a:normAutofit/>
          </a:bodyPr>
          <a:lstStyle>
            <a:lvl1pPr marL="0" indent="0" algn="l">
              <a:lnSpc>
                <a:spcPct val="100000"/>
              </a:lnSpc>
              <a:buNone/>
              <a:defRPr sz="315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 noProof="0"/>
              <a:t>Klik om subtitel toe te voegen</a:t>
            </a:r>
            <a:endParaRPr lang="nl-NL"/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457200" y="409435"/>
            <a:ext cx="8233200" cy="547910"/>
          </a:xfrm>
        </p:spPr>
        <p:txBody>
          <a:bodyPr anchor="t">
            <a:normAutofit/>
          </a:bodyPr>
          <a:lstStyle>
            <a:lvl1pPr>
              <a:defRPr sz="315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nl-NL" noProof="0"/>
              <a:t>Klik om titel toe te voegen</a:t>
            </a:r>
            <a:endParaRPr lang="nl-NL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0" hasCustomPrompt="1"/>
          </p:nvPr>
        </p:nvSpPr>
        <p:spPr>
          <a:xfrm>
            <a:off x="454025" y="2016836"/>
            <a:ext cx="8236250" cy="280988"/>
          </a:xfrm>
        </p:spPr>
        <p:txBody>
          <a:bodyPr>
            <a:noAutofit/>
          </a:bodyPr>
          <a:lstStyle>
            <a:lvl1pPr>
              <a:buFontTx/>
              <a:buNone/>
              <a:defRPr sz="1800">
                <a:solidFill>
                  <a:schemeClr val="bg1"/>
                </a:solidFill>
              </a:defRPr>
            </a:lvl1pPr>
            <a:lvl2pPr marL="1350" indent="0">
              <a:buFontTx/>
              <a:buNone/>
              <a:defRPr sz="1800">
                <a:solidFill>
                  <a:schemeClr val="bg1"/>
                </a:solidFill>
              </a:defRPr>
            </a:lvl2pPr>
            <a:lvl3pPr marL="174150" indent="0">
              <a:buFontTx/>
              <a:buNone/>
              <a:defRPr sz="1800">
                <a:solidFill>
                  <a:schemeClr val="bg1"/>
                </a:solidFill>
              </a:defRPr>
            </a:lvl3pPr>
            <a:lvl4pPr marL="346950" indent="0">
              <a:buFontTx/>
              <a:buNone/>
              <a:defRPr sz="1800">
                <a:solidFill>
                  <a:schemeClr val="bg1"/>
                </a:solidFill>
              </a:defRPr>
            </a:lvl4pPr>
            <a:lvl5pPr marL="346950" indent="0">
              <a:buFontTx/>
              <a:buNone/>
              <a:defRPr sz="1800">
                <a:solidFill>
                  <a:schemeClr val="bg1"/>
                </a:solidFill>
              </a:defRPr>
            </a:lvl5pPr>
            <a:lvl6pPr marL="346950" indent="0">
              <a:buFontTx/>
              <a:buNone/>
              <a:defRPr sz="1800">
                <a:solidFill>
                  <a:schemeClr val="bg1"/>
                </a:solidFill>
              </a:defRPr>
            </a:lvl6pPr>
            <a:lvl7pPr marL="346950" indent="0">
              <a:buFontTx/>
              <a:buNone/>
              <a:defRPr sz="1800">
                <a:solidFill>
                  <a:schemeClr val="bg1"/>
                </a:solidFill>
              </a:defRPr>
            </a:lvl7pPr>
            <a:lvl8pPr marL="346950" indent="0">
              <a:buFontTx/>
              <a:buNone/>
              <a:defRPr sz="1800">
                <a:solidFill>
                  <a:schemeClr val="bg1"/>
                </a:solidFill>
              </a:defRPr>
            </a:lvl8pPr>
            <a:lvl9pPr marL="346950" indent="0">
              <a:buFontTx/>
              <a:buNone/>
              <a:defRPr sz="1800">
                <a:solidFill>
                  <a:schemeClr val="bg1"/>
                </a:solidFill>
              </a:defRPr>
            </a:lvl9pPr>
          </a:lstStyle>
          <a:p>
            <a:pPr lvl="0"/>
            <a:r>
              <a:rPr lang="nl-NL" noProof="0"/>
              <a:t>Klik om naam toe te voegen</a:t>
            </a:r>
            <a:endParaRPr lang="nl-NL"/>
          </a:p>
          <a:p>
            <a:pPr lvl="1"/>
            <a:r>
              <a:rPr lang="nl-NL"/>
              <a:t>Second level</a:t>
            </a:r>
          </a:p>
          <a:p>
            <a:pPr lvl="2"/>
            <a:r>
              <a:rPr lang="nl-NL" err="1"/>
              <a:t>Third</a:t>
            </a:r>
            <a:r>
              <a:rPr lang="nl-NL"/>
              <a:t> level</a:t>
            </a:r>
          </a:p>
          <a:p>
            <a:pPr lvl="3"/>
            <a:r>
              <a:rPr lang="nl-NL" err="1"/>
              <a:t>Fourth</a:t>
            </a:r>
            <a:r>
              <a:rPr lang="nl-NL"/>
              <a:t> level</a:t>
            </a:r>
          </a:p>
          <a:p>
            <a:pPr lvl="4"/>
            <a:r>
              <a:rPr lang="nl-NL" err="1"/>
              <a:t>Fifth</a:t>
            </a:r>
            <a:r>
              <a:rPr lang="nl-NL"/>
              <a:t> level</a:t>
            </a:r>
          </a:p>
          <a:p>
            <a:pPr lvl="5"/>
            <a:r>
              <a:rPr lang="nl-NL"/>
              <a:t>6</a:t>
            </a:r>
          </a:p>
          <a:p>
            <a:pPr lvl="6"/>
            <a:r>
              <a:rPr lang="nl-NL"/>
              <a:t>7</a:t>
            </a:r>
          </a:p>
          <a:p>
            <a:pPr lvl="7"/>
            <a:r>
              <a:rPr lang="nl-NL"/>
              <a:t>8</a:t>
            </a:r>
          </a:p>
          <a:p>
            <a:pPr lvl="8"/>
            <a:r>
              <a:rPr lang="nl-NL"/>
              <a:t>9</a:t>
            </a:r>
          </a:p>
        </p:txBody>
      </p:sp>
      <p:sp>
        <p:nvSpPr>
          <p:cNvPr id="24" name="Text Placeholder 22"/>
          <p:cNvSpPr>
            <a:spLocks noGrp="1"/>
          </p:cNvSpPr>
          <p:nvPr>
            <p:ph type="body" sz="quarter" idx="11" hasCustomPrompt="1"/>
          </p:nvPr>
        </p:nvSpPr>
        <p:spPr>
          <a:xfrm>
            <a:off x="454024" y="2301705"/>
            <a:ext cx="8236250" cy="280988"/>
          </a:xfrm>
        </p:spPr>
        <p:txBody>
          <a:bodyPr>
            <a:noAutofit/>
          </a:bodyPr>
          <a:lstStyle>
            <a:lvl1pPr>
              <a:buFontTx/>
              <a:buNone/>
              <a:defRPr sz="1800">
                <a:solidFill>
                  <a:schemeClr val="bg1"/>
                </a:solidFill>
              </a:defRPr>
            </a:lvl1pPr>
            <a:lvl2pPr marL="1350" indent="0">
              <a:buFontTx/>
              <a:buNone/>
              <a:defRPr sz="1800">
                <a:solidFill>
                  <a:schemeClr val="bg1"/>
                </a:solidFill>
              </a:defRPr>
            </a:lvl2pPr>
            <a:lvl3pPr marL="174150" indent="0">
              <a:buFontTx/>
              <a:buNone/>
              <a:defRPr sz="1800">
                <a:solidFill>
                  <a:schemeClr val="bg1"/>
                </a:solidFill>
              </a:defRPr>
            </a:lvl3pPr>
            <a:lvl4pPr marL="346950" indent="0">
              <a:buFontTx/>
              <a:buNone/>
              <a:defRPr sz="1800">
                <a:solidFill>
                  <a:schemeClr val="bg1"/>
                </a:solidFill>
              </a:defRPr>
            </a:lvl4pPr>
            <a:lvl5pPr marL="346950" indent="0">
              <a:buFontTx/>
              <a:buNone/>
              <a:defRPr sz="1800">
                <a:solidFill>
                  <a:schemeClr val="bg1"/>
                </a:solidFill>
              </a:defRPr>
            </a:lvl5pPr>
            <a:lvl6pPr marL="346950" indent="0">
              <a:buFontTx/>
              <a:buNone/>
              <a:defRPr sz="1800">
                <a:solidFill>
                  <a:schemeClr val="bg1"/>
                </a:solidFill>
              </a:defRPr>
            </a:lvl6pPr>
            <a:lvl7pPr marL="346950" indent="0">
              <a:buFontTx/>
              <a:buNone/>
              <a:defRPr sz="1800">
                <a:solidFill>
                  <a:schemeClr val="bg1"/>
                </a:solidFill>
              </a:defRPr>
            </a:lvl7pPr>
            <a:lvl8pPr marL="346950" indent="0">
              <a:buFontTx/>
              <a:buNone/>
              <a:defRPr sz="1800">
                <a:solidFill>
                  <a:schemeClr val="bg1"/>
                </a:solidFill>
              </a:defRPr>
            </a:lvl8pPr>
            <a:lvl9pPr marL="346950" indent="0">
              <a:buFontTx/>
              <a:buNone/>
              <a:defRPr sz="1800">
                <a:solidFill>
                  <a:schemeClr val="bg1"/>
                </a:solidFill>
              </a:defRPr>
            </a:lvl9pPr>
          </a:lstStyle>
          <a:p>
            <a:pPr lvl="0"/>
            <a:r>
              <a:rPr lang="nl-NL" noProof="0"/>
              <a:t>Klik om datum toe te voegen</a:t>
            </a:r>
            <a:endParaRPr lang="nl-NL"/>
          </a:p>
          <a:p>
            <a:pPr lvl="1"/>
            <a:r>
              <a:rPr lang="nl-NL"/>
              <a:t>Second level</a:t>
            </a:r>
          </a:p>
          <a:p>
            <a:pPr lvl="2"/>
            <a:r>
              <a:rPr lang="nl-NL" err="1"/>
              <a:t>Third</a:t>
            </a:r>
            <a:r>
              <a:rPr lang="nl-NL"/>
              <a:t> level</a:t>
            </a:r>
          </a:p>
          <a:p>
            <a:pPr lvl="3"/>
            <a:r>
              <a:rPr lang="nl-NL" err="1"/>
              <a:t>Fourth</a:t>
            </a:r>
            <a:r>
              <a:rPr lang="nl-NL"/>
              <a:t> level</a:t>
            </a:r>
          </a:p>
          <a:p>
            <a:pPr lvl="4"/>
            <a:r>
              <a:rPr lang="nl-NL" err="1"/>
              <a:t>Fifth</a:t>
            </a:r>
            <a:r>
              <a:rPr lang="nl-NL"/>
              <a:t> level</a:t>
            </a:r>
          </a:p>
          <a:p>
            <a:pPr lvl="5"/>
            <a:r>
              <a:rPr lang="nl-NL"/>
              <a:t>6</a:t>
            </a:r>
          </a:p>
          <a:p>
            <a:pPr lvl="6"/>
            <a:r>
              <a:rPr lang="nl-NL"/>
              <a:t>7</a:t>
            </a:r>
          </a:p>
          <a:p>
            <a:pPr lvl="7"/>
            <a:r>
              <a:rPr lang="nl-NL"/>
              <a:t>8</a:t>
            </a:r>
          </a:p>
          <a:p>
            <a:pPr lvl="8"/>
            <a:r>
              <a:rPr lang="nl-NL"/>
              <a:t>9</a:t>
            </a:r>
          </a:p>
        </p:txBody>
      </p:sp>
      <p:pic>
        <p:nvPicPr>
          <p:cNvPr id="4" name="LogoPP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876340"/>
            <a:ext cx="3883304" cy="1295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68957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houdsopgave, kle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1" y="427205"/>
            <a:ext cx="8233199" cy="391665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nl-NL"/>
              <a:t>Inhoudsopgave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64072" y="1477606"/>
            <a:ext cx="8226327" cy="4684359"/>
          </a:xfrm>
        </p:spPr>
        <p:txBody>
          <a:bodyPr>
            <a:normAutofit/>
          </a:bodyPr>
          <a:lstStyle>
            <a:lvl1pPr marL="257175" indent="-257175" algn="l" defTabSz="514350" rtl="0" eaLnBrk="1" latinLnBrk="0" hangingPunct="1">
              <a:lnSpc>
                <a:spcPts val="1350"/>
              </a:lnSpc>
              <a:spcBef>
                <a:spcPts val="506"/>
              </a:spcBef>
              <a:buFont typeface="+mj-lt"/>
              <a:buAutoNum type="arabicPeriod"/>
              <a:defRPr lang="en-US" sz="135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buAutoNum type="arabicPeriod"/>
              <a:defRPr/>
            </a:lvl2pPr>
            <a:lvl3pPr>
              <a:buAutoNum type="arabicPeriod"/>
              <a:defRPr/>
            </a:lvl3pPr>
            <a:lvl4pPr>
              <a:buAutoNum type="arabicPeriod"/>
              <a:defRPr/>
            </a:lvl4pPr>
          </a:lstStyle>
          <a:p>
            <a:pPr marL="257175" lvl="0" indent="-257175" algn="l" defTabSz="514350" rtl="0" eaLnBrk="1" latinLnBrk="0" hangingPunct="1">
              <a:lnSpc>
                <a:spcPts val="1350"/>
              </a:lnSpc>
              <a:spcBef>
                <a:spcPts val="506"/>
              </a:spcBef>
              <a:buFont typeface="+mj-lt"/>
              <a:buAutoNum type="arabicPeriod"/>
            </a:pPr>
            <a:r>
              <a:rPr lang="nl-NL" noProof="0"/>
              <a:t>Klik om tekst toe te voegen</a:t>
            </a:r>
            <a:endParaRPr lang="nl-NL"/>
          </a:p>
          <a:p>
            <a:pPr marL="257175" lvl="0" indent="-257175" algn="l" defTabSz="514350" rtl="0" eaLnBrk="1" latinLnBrk="0" hangingPunct="1">
              <a:lnSpc>
                <a:spcPts val="1350"/>
              </a:lnSpc>
              <a:spcBef>
                <a:spcPts val="506"/>
              </a:spcBef>
              <a:buFont typeface="+mj-lt"/>
              <a:buAutoNum type="arabicPeriod"/>
            </a:pPr>
            <a:r>
              <a:rPr lang="nl-NL"/>
              <a:t>Second level</a:t>
            </a:r>
          </a:p>
          <a:p>
            <a:pPr marL="257175" lvl="0" indent="-257175" algn="l" defTabSz="514350" rtl="0" eaLnBrk="1" latinLnBrk="0" hangingPunct="1">
              <a:lnSpc>
                <a:spcPts val="1350"/>
              </a:lnSpc>
              <a:spcBef>
                <a:spcPts val="506"/>
              </a:spcBef>
              <a:buFont typeface="+mj-lt"/>
              <a:buAutoNum type="arabicPeriod"/>
            </a:pPr>
            <a:r>
              <a:rPr lang="nl-NL" err="1"/>
              <a:t>Fourth</a:t>
            </a:r>
            <a:r>
              <a:rPr lang="nl-NL"/>
              <a:t> level</a:t>
            </a:r>
          </a:p>
          <a:p>
            <a:pPr marL="257175" lvl="0" indent="-257175" algn="l" defTabSz="514350" rtl="0" eaLnBrk="1" latinLnBrk="0" hangingPunct="1">
              <a:lnSpc>
                <a:spcPts val="1350"/>
              </a:lnSpc>
              <a:spcBef>
                <a:spcPts val="506"/>
              </a:spcBef>
              <a:buFont typeface="+mj-lt"/>
              <a:buAutoNum type="arabicPeriod"/>
            </a:pPr>
            <a:r>
              <a:rPr lang="nl-NL" err="1"/>
              <a:t>Third</a:t>
            </a:r>
            <a:r>
              <a:rPr lang="nl-NL"/>
              <a:t> level</a:t>
            </a:r>
          </a:p>
          <a:p>
            <a:pPr marL="257175" lvl="0" indent="-257175" algn="l" defTabSz="514350" rtl="0" eaLnBrk="1" latinLnBrk="0" hangingPunct="1">
              <a:lnSpc>
                <a:spcPts val="1350"/>
              </a:lnSpc>
              <a:spcBef>
                <a:spcPts val="506"/>
              </a:spcBef>
              <a:buFont typeface="+mj-lt"/>
              <a:buAutoNum type="arabicPeriod"/>
            </a:pPr>
            <a:r>
              <a:rPr lang="nl-NL" err="1"/>
              <a:t>Fifth</a:t>
            </a:r>
            <a:r>
              <a:rPr lang="nl-NL"/>
              <a:t> level</a:t>
            </a:r>
          </a:p>
          <a:p>
            <a:pPr marL="257175" lvl="0" indent="-257175" algn="l" defTabSz="514350" rtl="0" eaLnBrk="1" latinLnBrk="0" hangingPunct="1">
              <a:lnSpc>
                <a:spcPts val="1350"/>
              </a:lnSpc>
              <a:spcBef>
                <a:spcPts val="506"/>
              </a:spcBef>
              <a:buFont typeface="+mj-lt"/>
              <a:buAutoNum type="arabicPeriod"/>
            </a:pPr>
            <a:r>
              <a:rPr lang="nl-NL"/>
              <a:t>6</a:t>
            </a:r>
          </a:p>
          <a:p>
            <a:pPr marL="257175" lvl="0" indent="-257175" algn="l" defTabSz="514350" rtl="0" eaLnBrk="1" latinLnBrk="0" hangingPunct="1">
              <a:lnSpc>
                <a:spcPts val="1350"/>
              </a:lnSpc>
              <a:spcBef>
                <a:spcPts val="506"/>
              </a:spcBef>
              <a:buFont typeface="+mj-lt"/>
              <a:buAutoNum type="arabicPeriod"/>
            </a:pPr>
            <a:r>
              <a:rPr lang="nl-NL"/>
              <a:t>7</a:t>
            </a:r>
          </a:p>
          <a:p>
            <a:pPr marL="257175" lvl="0" indent="-257175" algn="l" defTabSz="514350" rtl="0" eaLnBrk="1" latinLnBrk="0" hangingPunct="1">
              <a:lnSpc>
                <a:spcPts val="1350"/>
              </a:lnSpc>
              <a:spcBef>
                <a:spcPts val="506"/>
              </a:spcBef>
              <a:buFont typeface="+mj-lt"/>
              <a:buAutoNum type="arabicPeriod"/>
            </a:pPr>
            <a:r>
              <a:rPr lang="nl-NL"/>
              <a:t>8</a:t>
            </a:r>
          </a:p>
          <a:p>
            <a:pPr marL="257175" lvl="0" indent="-257175" algn="l" defTabSz="514350" rtl="0" eaLnBrk="1" latinLnBrk="0" hangingPunct="1">
              <a:lnSpc>
                <a:spcPts val="1350"/>
              </a:lnSpc>
              <a:spcBef>
                <a:spcPts val="506"/>
              </a:spcBef>
              <a:buFont typeface="+mj-lt"/>
              <a:buAutoNum type="arabicPeriod"/>
            </a:pPr>
            <a:r>
              <a:rPr lang="nl-NL"/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204031214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afiek, kle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noProof="0"/>
              <a:t>Klik om titel toe te voegen</a:t>
            </a:r>
            <a:endParaRPr lang="nl-NL"/>
          </a:p>
        </p:txBody>
      </p:sp>
      <p:sp>
        <p:nvSpPr>
          <p:cNvPr id="8" name="Chart Placeholder 7"/>
          <p:cNvSpPr>
            <a:spLocks noGrp="1"/>
          </p:cNvSpPr>
          <p:nvPr>
            <p:ph type="chart" sz="quarter" idx="13"/>
          </p:nvPr>
        </p:nvSpPr>
        <p:spPr>
          <a:xfrm>
            <a:off x="457202" y="1522413"/>
            <a:ext cx="8232775" cy="4640262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72665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abel, kle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nl-NL" noProof="0"/>
              <a:t>Klik om titel toe te voegen</a:t>
            </a:r>
          </a:p>
        </p:txBody>
      </p:sp>
      <p:sp>
        <p:nvSpPr>
          <p:cNvPr id="7" name="Table Placeholder 6"/>
          <p:cNvSpPr>
            <a:spLocks noGrp="1"/>
          </p:cNvSpPr>
          <p:nvPr>
            <p:ph type="tbl" sz="quarter" idx="13"/>
          </p:nvPr>
        </p:nvSpPr>
        <p:spPr>
          <a:xfrm>
            <a:off x="457202" y="1514475"/>
            <a:ext cx="8232775" cy="465455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7787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rganigram, kle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l-NL" noProof="0"/>
              <a:t>Klik om titel toe te voegen</a:t>
            </a:r>
            <a:endParaRPr lang="nl-NL"/>
          </a:p>
        </p:txBody>
      </p:sp>
      <p:sp>
        <p:nvSpPr>
          <p:cNvPr id="7" name="SmartArt Placeholder 6"/>
          <p:cNvSpPr>
            <a:spLocks noGrp="1"/>
          </p:cNvSpPr>
          <p:nvPr>
            <p:ph type="dgm" sz="quarter" idx="13"/>
          </p:nvPr>
        </p:nvSpPr>
        <p:spPr>
          <a:xfrm>
            <a:off x="457202" y="1522413"/>
            <a:ext cx="8232775" cy="4646612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7045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eeg met titel, kleu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457200" y="937065"/>
            <a:ext cx="8233198" cy="2187735"/>
          </a:xfrm>
        </p:spPr>
        <p:txBody>
          <a:bodyPr anchor="t">
            <a:normAutofit/>
          </a:bodyPr>
          <a:lstStyle>
            <a:lvl1pPr>
              <a:defRPr sz="2363">
                <a:latin typeface="+mn-lt"/>
              </a:defRPr>
            </a:lvl1pPr>
          </a:lstStyle>
          <a:p>
            <a:r>
              <a:rPr lang="nl-NL" noProof="0"/>
              <a:t>Klik om titel toe te voegen</a:t>
            </a:r>
            <a:endParaRPr lang="nl-NL"/>
          </a:p>
        </p:txBody>
      </p:sp>
      <p:pic>
        <p:nvPicPr>
          <p:cNvPr id="3" name="LogoFP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3535208"/>
            <a:ext cx="2338261" cy="3322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015908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g met logo, kle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9701915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Voorblad kleu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LogoFP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3535208"/>
            <a:ext cx="2338261" cy="3322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258315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Voorblad met foto achtergro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P"/>
          <p:cNvSpPr txBox="1"/>
          <p:nvPr userDrawn="1"/>
        </p:nvSpPr>
        <p:spPr>
          <a:xfrm>
            <a:off x="8120199" y="1025013"/>
            <a:ext cx="738664" cy="4807974"/>
          </a:xfrm>
          <a:prstGeom prst="rect">
            <a:avLst/>
          </a:prstGeom>
          <a:noFill/>
        </p:spPr>
        <p:txBody>
          <a:bodyPr vert="vert270" lIns="0" tIns="0" rIns="0" bIns="0">
            <a:normAutofit/>
          </a:bodyPr>
          <a:lstStyle/>
          <a:p>
            <a:pPr marL="0" marR="0" lvl="0" indent="0" algn="ctr" defTabSz="3857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25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Talent voor groei</a:t>
            </a:r>
          </a:p>
        </p:txBody>
      </p:sp>
      <p:sp>
        <p:nvSpPr>
          <p:cNvPr id="3" name="Rounded Rectangle 9"/>
          <p:cNvSpPr/>
          <p:nvPr userDrawn="1"/>
        </p:nvSpPr>
        <p:spPr>
          <a:xfrm>
            <a:off x="-1658938" y="4946656"/>
            <a:ext cx="1489075" cy="1439863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3857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64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Klik rechts op de dia en kies “achtergrond opmaken” om een afbeelding als achtergrond toe te voegen.</a:t>
            </a:r>
          </a:p>
        </p:txBody>
      </p:sp>
    </p:spTree>
    <p:extLst>
      <p:ext uri="{BB962C8B-B14F-4D97-AF65-F5344CB8AC3E}">
        <p14:creationId xmlns:p14="http://schemas.microsoft.com/office/powerpoint/2010/main" val="17137972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dia foto tot on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0" y="1778000"/>
            <a:ext cx="9144000" cy="5080000"/>
          </a:xfrm>
          <a:custGeom>
            <a:avLst/>
            <a:gdLst>
              <a:gd name="connsiteX0" fmla="*/ 0 w 9144000"/>
              <a:gd name="connsiteY0" fmla="*/ 0 h 5080000"/>
              <a:gd name="connsiteX1" fmla="*/ 9144000 w 9144000"/>
              <a:gd name="connsiteY1" fmla="*/ 0 h 5080000"/>
              <a:gd name="connsiteX2" fmla="*/ 9144000 w 9144000"/>
              <a:gd name="connsiteY2" fmla="*/ 5080000 h 5080000"/>
              <a:gd name="connsiteX3" fmla="*/ 0 w 9144000"/>
              <a:gd name="connsiteY3" fmla="*/ 5080000 h 5080000"/>
              <a:gd name="connsiteX4" fmla="*/ 0 w 9144000"/>
              <a:gd name="connsiteY4" fmla="*/ 4392400 h 5080000"/>
              <a:gd name="connsiteX5" fmla="*/ 3883305 w 9144000"/>
              <a:gd name="connsiteY5" fmla="*/ 4392400 h 5080000"/>
              <a:gd name="connsiteX6" fmla="*/ 3883305 w 9144000"/>
              <a:gd name="connsiteY6" fmla="*/ 3096400 h 5080000"/>
              <a:gd name="connsiteX7" fmla="*/ 0 w 9144000"/>
              <a:gd name="connsiteY7" fmla="*/ 3096400 h 508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5080000">
                <a:moveTo>
                  <a:pt x="0" y="0"/>
                </a:moveTo>
                <a:lnTo>
                  <a:pt x="9144000" y="0"/>
                </a:lnTo>
                <a:lnTo>
                  <a:pt x="9144000" y="5080000"/>
                </a:lnTo>
                <a:lnTo>
                  <a:pt x="0" y="5080000"/>
                </a:lnTo>
                <a:lnTo>
                  <a:pt x="0" y="4392400"/>
                </a:lnTo>
                <a:lnTo>
                  <a:pt x="3883305" y="4392400"/>
                </a:lnTo>
                <a:lnTo>
                  <a:pt x="3883305" y="3096400"/>
                </a:lnTo>
                <a:lnTo>
                  <a:pt x="0" y="30964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9144000" cy="1778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35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4305" y="832511"/>
            <a:ext cx="8236222" cy="708035"/>
          </a:xfrm>
        </p:spPr>
        <p:txBody>
          <a:bodyPr bIns="0" anchor="t" anchorCtr="0">
            <a:normAutofit/>
          </a:bodyPr>
          <a:lstStyle>
            <a:lvl1pPr marL="0" indent="0" algn="l">
              <a:lnSpc>
                <a:spcPct val="100000"/>
              </a:lnSpc>
              <a:buNone/>
              <a:defRPr sz="315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 noProof="0"/>
              <a:t>Klik om subtitel toe te voegen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457200" y="409435"/>
            <a:ext cx="8233200" cy="547910"/>
          </a:xfrm>
        </p:spPr>
        <p:txBody>
          <a:bodyPr anchor="t">
            <a:normAutofit/>
          </a:bodyPr>
          <a:lstStyle>
            <a:lvl1pPr>
              <a:defRPr sz="315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nl-NL" noProof="0"/>
              <a:t>Klik om titel toe te voegen</a:t>
            </a:r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0" hasCustomPrompt="1"/>
          </p:nvPr>
        </p:nvSpPr>
        <p:spPr>
          <a:xfrm>
            <a:off x="454025" y="2016836"/>
            <a:ext cx="8236250" cy="280988"/>
          </a:xfrm>
        </p:spPr>
        <p:txBody>
          <a:bodyPr>
            <a:noAutofit/>
          </a:bodyPr>
          <a:lstStyle>
            <a:lvl1pPr>
              <a:buFontTx/>
              <a:buNone/>
              <a:defRPr sz="1800">
                <a:solidFill>
                  <a:schemeClr val="bg1"/>
                </a:solidFill>
              </a:defRPr>
            </a:lvl1pPr>
            <a:lvl2pPr marL="1350" indent="0">
              <a:buFontTx/>
              <a:buNone/>
              <a:defRPr sz="1800">
                <a:solidFill>
                  <a:schemeClr val="bg1"/>
                </a:solidFill>
              </a:defRPr>
            </a:lvl2pPr>
            <a:lvl3pPr marL="174150" indent="0">
              <a:buFontTx/>
              <a:buNone/>
              <a:defRPr sz="1800">
                <a:solidFill>
                  <a:schemeClr val="bg1"/>
                </a:solidFill>
              </a:defRPr>
            </a:lvl3pPr>
            <a:lvl4pPr marL="346950" indent="0">
              <a:buFontTx/>
              <a:buNone/>
              <a:defRPr sz="1800">
                <a:solidFill>
                  <a:schemeClr val="bg1"/>
                </a:solidFill>
              </a:defRPr>
            </a:lvl4pPr>
            <a:lvl5pPr marL="346950" indent="0">
              <a:buFontTx/>
              <a:buNone/>
              <a:defRPr sz="1800">
                <a:solidFill>
                  <a:schemeClr val="bg1"/>
                </a:solidFill>
              </a:defRPr>
            </a:lvl5pPr>
            <a:lvl6pPr marL="346950" indent="0">
              <a:buFontTx/>
              <a:buNone/>
              <a:defRPr sz="1800">
                <a:solidFill>
                  <a:schemeClr val="bg1"/>
                </a:solidFill>
              </a:defRPr>
            </a:lvl6pPr>
            <a:lvl7pPr marL="346950" indent="0">
              <a:buFontTx/>
              <a:buNone/>
              <a:defRPr sz="1800">
                <a:solidFill>
                  <a:schemeClr val="bg1"/>
                </a:solidFill>
              </a:defRPr>
            </a:lvl7pPr>
            <a:lvl8pPr marL="346950" indent="0">
              <a:buFontTx/>
              <a:buNone/>
              <a:defRPr sz="1800">
                <a:solidFill>
                  <a:schemeClr val="bg1"/>
                </a:solidFill>
              </a:defRPr>
            </a:lvl8pPr>
            <a:lvl9pPr marL="346950" indent="0">
              <a:buFontTx/>
              <a:buNone/>
              <a:defRPr sz="1800">
                <a:solidFill>
                  <a:schemeClr val="bg1"/>
                </a:solidFill>
              </a:defRPr>
            </a:lvl9pPr>
          </a:lstStyle>
          <a:p>
            <a:pPr lvl="0"/>
            <a:r>
              <a:rPr lang="nl-NL" noProof="0"/>
              <a:t>Klik om naam toe te voegen</a:t>
            </a:r>
          </a:p>
          <a:p>
            <a:pPr lvl="1"/>
            <a:r>
              <a:rPr lang="nl-NL" noProof="0"/>
              <a:t>Second level</a:t>
            </a:r>
          </a:p>
          <a:p>
            <a:pPr lvl="2"/>
            <a:r>
              <a:rPr lang="nl-NL" noProof="0" err="1"/>
              <a:t>Third</a:t>
            </a:r>
            <a:r>
              <a:rPr lang="nl-NL" noProof="0"/>
              <a:t> level</a:t>
            </a:r>
          </a:p>
          <a:p>
            <a:pPr lvl="3"/>
            <a:r>
              <a:rPr lang="nl-NL" noProof="0" err="1"/>
              <a:t>Fourth</a:t>
            </a:r>
            <a:r>
              <a:rPr lang="nl-NL" noProof="0"/>
              <a:t> level</a:t>
            </a:r>
          </a:p>
          <a:p>
            <a:pPr lvl="4"/>
            <a:r>
              <a:rPr lang="nl-NL" noProof="0" err="1"/>
              <a:t>Fifth</a:t>
            </a:r>
            <a:r>
              <a:rPr lang="nl-NL" noProof="0"/>
              <a:t> level</a:t>
            </a:r>
          </a:p>
          <a:p>
            <a:pPr lvl="5"/>
            <a:r>
              <a:rPr lang="nl-NL" noProof="0"/>
              <a:t>6</a:t>
            </a:r>
          </a:p>
          <a:p>
            <a:pPr lvl="6"/>
            <a:r>
              <a:rPr lang="nl-NL" noProof="0"/>
              <a:t>7</a:t>
            </a:r>
          </a:p>
          <a:p>
            <a:pPr lvl="7"/>
            <a:r>
              <a:rPr lang="nl-NL" noProof="0"/>
              <a:t>8</a:t>
            </a:r>
          </a:p>
          <a:p>
            <a:pPr lvl="8"/>
            <a:r>
              <a:rPr lang="nl-NL" noProof="0"/>
              <a:t>9</a:t>
            </a:r>
          </a:p>
        </p:txBody>
      </p:sp>
      <p:sp>
        <p:nvSpPr>
          <p:cNvPr id="24" name="Text Placeholder 22"/>
          <p:cNvSpPr>
            <a:spLocks noGrp="1"/>
          </p:cNvSpPr>
          <p:nvPr>
            <p:ph type="body" sz="quarter" idx="11" hasCustomPrompt="1"/>
          </p:nvPr>
        </p:nvSpPr>
        <p:spPr>
          <a:xfrm>
            <a:off x="454024" y="2301705"/>
            <a:ext cx="8236250" cy="280988"/>
          </a:xfrm>
        </p:spPr>
        <p:txBody>
          <a:bodyPr>
            <a:noAutofit/>
          </a:bodyPr>
          <a:lstStyle>
            <a:lvl1pPr>
              <a:buFontTx/>
              <a:buNone/>
              <a:defRPr sz="1800">
                <a:solidFill>
                  <a:schemeClr val="bg1"/>
                </a:solidFill>
              </a:defRPr>
            </a:lvl1pPr>
            <a:lvl2pPr marL="1350" indent="0">
              <a:buFontTx/>
              <a:buNone/>
              <a:defRPr sz="1800">
                <a:solidFill>
                  <a:schemeClr val="bg1"/>
                </a:solidFill>
              </a:defRPr>
            </a:lvl2pPr>
            <a:lvl3pPr marL="174150" indent="0">
              <a:buFontTx/>
              <a:buNone/>
              <a:defRPr sz="1800">
                <a:solidFill>
                  <a:schemeClr val="bg1"/>
                </a:solidFill>
              </a:defRPr>
            </a:lvl3pPr>
            <a:lvl4pPr marL="346950" indent="0">
              <a:buFontTx/>
              <a:buNone/>
              <a:defRPr sz="1800">
                <a:solidFill>
                  <a:schemeClr val="bg1"/>
                </a:solidFill>
              </a:defRPr>
            </a:lvl4pPr>
            <a:lvl5pPr marL="346950" indent="0">
              <a:buFontTx/>
              <a:buNone/>
              <a:defRPr sz="1800">
                <a:solidFill>
                  <a:schemeClr val="bg1"/>
                </a:solidFill>
              </a:defRPr>
            </a:lvl5pPr>
            <a:lvl6pPr marL="346950" indent="0">
              <a:buFontTx/>
              <a:buNone/>
              <a:defRPr sz="1800">
                <a:solidFill>
                  <a:schemeClr val="bg1"/>
                </a:solidFill>
              </a:defRPr>
            </a:lvl6pPr>
            <a:lvl7pPr marL="346950" indent="0">
              <a:buFontTx/>
              <a:buNone/>
              <a:defRPr sz="1800">
                <a:solidFill>
                  <a:schemeClr val="bg1"/>
                </a:solidFill>
              </a:defRPr>
            </a:lvl7pPr>
            <a:lvl8pPr marL="346950" indent="0">
              <a:buFontTx/>
              <a:buNone/>
              <a:defRPr sz="1800">
                <a:solidFill>
                  <a:schemeClr val="bg1"/>
                </a:solidFill>
              </a:defRPr>
            </a:lvl8pPr>
            <a:lvl9pPr marL="346950" indent="0">
              <a:buFontTx/>
              <a:buNone/>
              <a:defRPr sz="1800">
                <a:solidFill>
                  <a:schemeClr val="bg1"/>
                </a:solidFill>
              </a:defRPr>
            </a:lvl9pPr>
          </a:lstStyle>
          <a:p>
            <a:pPr lvl="0"/>
            <a:r>
              <a:rPr lang="nl-NL" noProof="0"/>
              <a:t>Klik om datum toe te voegen</a:t>
            </a:r>
          </a:p>
          <a:p>
            <a:pPr lvl="1"/>
            <a:r>
              <a:rPr lang="nl-NL" noProof="0"/>
              <a:t>Second level</a:t>
            </a:r>
          </a:p>
          <a:p>
            <a:pPr lvl="2"/>
            <a:r>
              <a:rPr lang="nl-NL" noProof="0" err="1"/>
              <a:t>Third</a:t>
            </a:r>
            <a:r>
              <a:rPr lang="nl-NL" noProof="0"/>
              <a:t> level</a:t>
            </a:r>
          </a:p>
          <a:p>
            <a:pPr lvl="3"/>
            <a:r>
              <a:rPr lang="nl-NL" noProof="0" err="1"/>
              <a:t>Fourth</a:t>
            </a:r>
            <a:r>
              <a:rPr lang="nl-NL" noProof="0"/>
              <a:t> level</a:t>
            </a:r>
          </a:p>
          <a:p>
            <a:pPr lvl="4"/>
            <a:r>
              <a:rPr lang="nl-NL" noProof="0" err="1"/>
              <a:t>Fifth</a:t>
            </a:r>
            <a:r>
              <a:rPr lang="nl-NL" noProof="0"/>
              <a:t> level</a:t>
            </a:r>
          </a:p>
          <a:p>
            <a:pPr lvl="5"/>
            <a:r>
              <a:rPr lang="nl-NL" noProof="0"/>
              <a:t>6</a:t>
            </a:r>
          </a:p>
          <a:p>
            <a:pPr lvl="6"/>
            <a:r>
              <a:rPr lang="nl-NL" noProof="0"/>
              <a:t>7</a:t>
            </a:r>
          </a:p>
          <a:p>
            <a:pPr lvl="7"/>
            <a:r>
              <a:rPr lang="nl-NL" noProof="0"/>
              <a:t>8</a:t>
            </a:r>
          </a:p>
          <a:p>
            <a:pPr lvl="8"/>
            <a:r>
              <a:rPr lang="nl-NL" noProof="0"/>
              <a:t>9</a:t>
            </a:r>
          </a:p>
        </p:txBody>
      </p:sp>
      <p:pic>
        <p:nvPicPr>
          <p:cNvPr id="4" name="LogoPP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876340"/>
            <a:ext cx="3883304" cy="1295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1019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Inhoudsdia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l-NL" noProof="0"/>
              <a:t>Klik om titel toe te voegen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  <a:lvl2pPr marL="172800">
              <a:defRPr/>
            </a:lvl2pPr>
          </a:lstStyle>
          <a:p>
            <a:pPr lvl="0"/>
            <a:r>
              <a:rPr lang="nl-NL" noProof="0"/>
              <a:t>Klik om tekst toe te voegen</a:t>
            </a:r>
            <a:endParaRPr lang="nl-NL"/>
          </a:p>
          <a:p>
            <a:pPr lvl="1"/>
            <a:r>
              <a:rPr lang="nl-NL"/>
              <a:t>Second level</a:t>
            </a:r>
          </a:p>
          <a:p>
            <a:pPr lvl="2"/>
            <a:r>
              <a:rPr lang="nl-NL" err="1"/>
              <a:t>Third</a:t>
            </a:r>
            <a:r>
              <a:rPr lang="nl-NL"/>
              <a:t> level</a:t>
            </a:r>
          </a:p>
          <a:p>
            <a:pPr lvl="3"/>
            <a:r>
              <a:rPr lang="nl-NL" err="1"/>
              <a:t>Fourth</a:t>
            </a:r>
            <a:r>
              <a:rPr lang="nl-NL"/>
              <a:t> level</a:t>
            </a:r>
          </a:p>
          <a:p>
            <a:pPr lvl="4"/>
            <a:r>
              <a:rPr lang="nl-NL" err="1"/>
              <a:t>Fifth</a:t>
            </a:r>
            <a:r>
              <a:rPr lang="nl-NL"/>
              <a:t> level</a:t>
            </a:r>
          </a:p>
        </p:txBody>
      </p:sp>
    </p:spTree>
    <p:extLst>
      <p:ext uri="{BB962C8B-B14F-4D97-AF65-F5344CB8AC3E}">
        <p14:creationId xmlns:p14="http://schemas.microsoft.com/office/powerpoint/2010/main" val="16460944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houdsdia tekst en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199" y="427200"/>
            <a:ext cx="8230179" cy="925200"/>
          </a:xfrm>
        </p:spPr>
        <p:txBody>
          <a:bodyPr wrap="none"/>
          <a:lstStyle>
            <a:lvl1pPr>
              <a:defRPr>
                <a:latin typeface="+mj-lt"/>
              </a:defRPr>
            </a:lvl1pPr>
          </a:lstStyle>
          <a:p>
            <a:r>
              <a:rPr lang="nl-NL" noProof="0"/>
              <a:t>Klik om titel toe te voegen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7200" y="1477605"/>
            <a:ext cx="3886200" cy="469935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l-NL" noProof="0"/>
              <a:t>Klik om tekst toe te voegen</a:t>
            </a:r>
            <a:endParaRPr lang="nl-NL"/>
          </a:p>
          <a:p>
            <a:pPr lvl="1"/>
            <a:r>
              <a:rPr lang="nl-NL"/>
              <a:t>Second level</a:t>
            </a:r>
          </a:p>
          <a:p>
            <a:pPr lvl="2"/>
            <a:r>
              <a:rPr lang="nl-NL" err="1"/>
              <a:t>Third</a:t>
            </a:r>
            <a:r>
              <a:rPr lang="nl-NL"/>
              <a:t> level</a:t>
            </a:r>
          </a:p>
          <a:p>
            <a:pPr lvl="3"/>
            <a:r>
              <a:rPr lang="nl-NL" err="1"/>
              <a:t>Fourth</a:t>
            </a:r>
            <a:r>
              <a:rPr lang="nl-NL"/>
              <a:t> level</a:t>
            </a:r>
          </a:p>
          <a:p>
            <a:pPr lvl="4"/>
            <a:r>
              <a:rPr lang="nl-NL" err="1"/>
              <a:t>Fifth</a:t>
            </a:r>
            <a:r>
              <a:rPr lang="nl-NL"/>
              <a:t> level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4803776" y="1528549"/>
            <a:ext cx="3883025" cy="4648414"/>
          </a:xfrm>
        </p:spPr>
        <p:txBody>
          <a:bodyPr/>
          <a:lstStyle/>
          <a:p>
            <a:r>
              <a:rPr lang="nl-NL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8331674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ussendia foto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73763" y="399555"/>
            <a:ext cx="8218800" cy="2852737"/>
          </a:xfrm>
        </p:spPr>
        <p:txBody>
          <a:bodyPr anchor="t">
            <a:normAutofit/>
          </a:bodyPr>
          <a:lstStyle>
            <a:lvl1pPr>
              <a:defRPr sz="315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nl-NL" noProof="0"/>
              <a:t>Klik om titel toe te voegen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039792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houdsdia tekst met tekstkader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427200"/>
            <a:ext cx="8233200" cy="925200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nl-NL" noProof="0"/>
              <a:t>Klik om titel toe te voegen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7200" y="1477605"/>
            <a:ext cx="3886200" cy="469935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noProof="0"/>
              <a:t>Klik om tekst toe te voegen</a:t>
            </a:r>
            <a:endParaRPr lang="nl-NL"/>
          </a:p>
          <a:p>
            <a:pPr lvl="1"/>
            <a:r>
              <a:rPr lang="nl-NL"/>
              <a:t>Second level</a:t>
            </a:r>
          </a:p>
          <a:p>
            <a:pPr lvl="2"/>
            <a:r>
              <a:rPr lang="nl-NL" err="1"/>
              <a:t>Third</a:t>
            </a:r>
            <a:r>
              <a:rPr lang="nl-NL"/>
              <a:t> level</a:t>
            </a:r>
          </a:p>
          <a:p>
            <a:pPr lvl="3"/>
            <a:r>
              <a:rPr lang="nl-NL" err="1"/>
              <a:t>Fourth</a:t>
            </a:r>
            <a:r>
              <a:rPr lang="nl-NL"/>
              <a:t> level</a:t>
            </a:r>
          </a:p>
          <a:p>
            <a:pPr lvl="4"/>
            <a:r>
              <a:rPr lang="nl-NL" err="1"/>
              <a:t>Fifth</a:t>
            </a:r>
            <a:r>
              <a:rPr lang="nl-NL"/>
              <a:t>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804200" y="1477604"/>
            <a:ext cx="4339800" cy="2340000"/>
          </a:xfrm>
          <a:solidFill>
            <a:schemeClr val="accent4"/>
          </a:solidFill>
        </p:spPr>
        <p:txBody>
          <a:bodyPr lIns="230400" tIns="230400" rIns="230400" bIns="230400">
            <a:noAutofit/>
          </a:bodyPr>
          <a:lstStyle>
            <a:lvl1pPr marL="0">
              <a:lnSpc>
                <a:spcPts val="2700"/>
              </a:lnSpc>
              <a:spcBef>
                <a:spcPts val="0"/>
              </a:spcBef>
              <a:buFontTx/>
              <a:buNone/>
              <a:defRPr sz="2700">
                <a:solidFill>
                  <a:schemeClr val="bg1"/>
                </a:solidFill>
              </a:defRPr>
            </a:lvl1pPr>
            <a:lvl2pPr marL="0" indent="0">
              <a:lnSpc>
                <a:spcPts val="2700"/>
              </a:lnSpc>
              <a:spcBef>
                <a:spcPts val="0"/>
              </a:spcBef>
              <a:buFontTx/>
              <a:buNone/>
              <a:defRPr sz="2700">
                <a:solidFill>
                  <a:schemeClr val="bg1"/>
                </a:solidFill>
              </a:defRPr>
            </a:lvl2pPr>
            <a:lvl3pPr marL="0" indent="0">
              <a:lnSpc>
                <a:spcPts val="2700"/>
              </a:lnSpc>
              <a:spcBef>
                <a:spcPts val="0"/>
              </a:spcBef>
              <a:buFontTx/>
              <a:buNone/>
              <a:defRPr sz="2700">
                <a:solidFill>
                  <a:schemeClr val="bg1"/>
                </a:solidFill>
              </a:defRPr>
            </a:lvl3pPr>
            <a:lvl4pPr marL="0" indent="0">
              <a:lnSpc>
                <a:spcPts val="2700"/>
              </a:lnSpc>
              <a:spcBef>
                <a:spcPts val="0"/>
              </a:spcBef>
              <a:buFontTx/>
              <a:buNone/>
              <a:defRPr sz="2700">
                <a:solidFill>
                  <a:schemeClr val="bg1"/>
                </a:solidFill>
              </a:defRPr>
            </a:lvl4pPr>
            <a:lvl5pPr marL="0" indent="0">
              <a:lnSpc>
                <a:spcPts val="2700"/>
              </a:lnSpc>
              <a:spcBef>
                <a:spcPts val="0"/>
              </a:spcBef>
              <a:buFontTx/>
              <a:buNone/>
              <a:defRPr sz="2700">
                <a:solidFill>
                  <a:schemeClr val="bg1"/>
                </a:solidFill>
              </a:defRPr>
            </a:lvl5pPr>
            <a:lvl6pPr marL="0" indent="0">
              <a:lnSpc>
                <a:spcPts val="2700"/>
              </a:lnSpc>
              <a:spcBef>
                <a:spcPts val="0"/>
              </a:spcBef>
              <a:buFontTx/>
              <a:buNone/>
              <a:defRPr sz="2700">
                <a:solidFill>
                  <a:schemeClr val="bg1"/>
                </a:solidFill>
              </a:defRPr>
            </a:lvl6pPr>
            <a:lvl7pPr marL="0" indent="0">
              <a:lnSpc>
                <a:spcPts val="2700"/>
              </a:lnSpc>
              <a:spcBef>
                <a:spcPts val="0"/>
              </a:spcBef>
              <a:buFontTx/>
              <a:buNone/>
              <a:defRPr sz="2700">
                <a:solidFill>
                  <a:schemeClr val="bg1"/>
                </a:solidFill>
              </a:defRPr>
            </a:lvl7pPr>
            <a:lvl8pPr marL="0" indent="0">
              <a:lnSpc>
                <a:spcPts val="2700"/>
              </a:lnSpc>
              <a:spcBef>
                <a:spcPts val="0"/>
              </a:spcBef>
              <a:buFontTx/>
              <a:buNone/>
              <a:defRPr sz="2700">
                <a:solidFill>
                  <a:schemeClr val="bg1"/>
                </a:solidFill>
              </a:defRPr>
            </a:lvl8pPr>
            <a:lvl9pPr marL="0" indent="0">
              <a:lnSpc>
                <a:spcPts val="2700"/>
              </a:lnSpc>
              <a:spcBef>
                <a:spcPts val="0"/>
              </a:spcBef>
              <a:buFontTx/>
              <a:buNone/>
              <a:defRPr sz="2700">
                <a:solidFill>
                  <a:schemeClr val="bg1"/>
                </a:solidFill>
              </a:defRPr>
            </a:lvl9pPr>
          </a:lstStyle>
          <a:p>
            <a:pPr lvl="0"/>
            <a:r>
              <a:rPr lang="nl-NL" noProof="0"/>
              <a:t>Klik om tekst toe te voegen</a:t>
            </a:r>
            <a:endParaRPr lang="nl-NL"/>
          </a:p>
          <a:p>
            <a:pPr lvl="1"/>
            <a:r>
              <a:rPr lang="nl-NL"/>
              <a:t>Second level</a:t>
            </a:r>
          </a:p>
          <a:p>
            <a:pPr lvl="2"/>
            <a:r>
              <a:rPr lang="nl-NL" err="1"/>
              <a:t>Third</a:t>
            </a:r>
            <a:r>
              <a:rPr lang="nl-NL"/>
              <a:t> level</a:t>
            </a:r>
          </a:p>
          <a:p>
            <a:pPr lvl="3"/>
            <a:r>
              <a:rPr lang="nl-NL" err="1"/>
              <a:t>Fourth</a:t>
            </a:r>
            <a:r>
              <a:rPr lang="nl-NL"/>
              <a:t> level</a:t>
            </a:r>
          </a:p>
          <a:p>
            <a:pPr lvl="4"/>
            <a:r>
              <a:rPr lang="nl-NL" err="1"/>
              <a:t>Fifth</a:t>
            </a:r>
            <a:r>
              <a:rPr lang="nl-NL"/>
              <a:t> level</a:t>
            </a:r>
          </a:p>
          <a:p>
            <a:pPr lvl="5"/>
            <a:r>
              <a:rPr lang="nl-NL"/>
              <a:t>6</a:t>
            </a:r>
          </a:p>
          <a:p>
            <a:pPr lvl="6"/>
            <a:r>
              <a:rPr lang="nl-NL"/>
              <a:t>7</a:t>
            </a:r>
          </a:p>
          <a:p>
            <a:pPr lvl="7"/>
            <a:r>
              <a:rPr lang="nl-NL"/>
              <a:t>8</a:t>
            </a:r>
          </a:p>
          <a:p>
            <a:pPr lvl="8"/>
            <a:r>
              <a:rPr lang="nl-NL"/>
              <a:t>9</a:t>
            </a:r>
          </a:p>
        </p:txBody>
      </p:sp>
      <p:sp>
        <p:nvSpPr>
          <p:cNvPr id="10" name="Rounded Rectangle 9"/>
          <p:cNvSpPr/>
          <p:nvPr userDrawn="1"/>
        </p:nvSpPr>
        <p:spPr>
          <a:xfrm>
            <a:off x="-1658203" y="4817662"/>
            <a:ext cx="1487606" cy="1569493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825"/>
              <a:t>Klik rechts op</a:t>
            </a:r>
            <a:r>
              <a:rPr lang="nl-NL" sz="825" baseline="0"/>
              <a:t> de dia, buiten een </a:t>
            </a:r>
            <a:r>
              <a:rPr lang="nl-NL" sz="825" baseline="0" err="1"/>
              <a:t>tekstvak</a:t>
            </a:r>
            <a:r>
              <a:rPr lang="nl-NL" sz="825" baseline="0"/>
              <a:t> en kies “achtergrond opmaken” om een afbeelding als achtergrond toe te voegen.</a:t>
            </a:r>
            <a:endParaRPr lang="nl-NL" sz="825"/>
          </a:p>
        </p:txBody>
      </p:sp>
    </p:spTree>
    <p:extLst>
      <p:ext uri="{BB962C8B-B14F-4D97-AF65-F5344CB8AC3E}">
        <p14:creationId xmlns:p14="http://schemas.microsoft.com/office/powerpoint/2010/main" val="33379800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houdsopga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427203"/>
            <a:ext cx="8233199" cy="391665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nl-NL" noProof="0"/>
              <a:t>Inhoudsopgave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64072" y="1477606"/>
            <a:ext cx="8226327" cy="4684359"/>
          </a:xfrm>
        </p:spPr>
        <p:txBody>
          <a:bodyPr>
            <a:normAutofit/>
          </a:bodyPr>
          <a:lstStyle>
            <a:lvl1pPr>
              <a:buAutoNum type="arabicPeriod"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buAutoNum type="arabicPeriod"/>
              <a:defRPr/>
            </a:lvl2pPr>
            <a:lvl3pPr>
              <a:buAutoNum type="arabicPeriod"/>
              <a:defRPr/>
            </a:lvl3pPr>
            <a:lvl4pPr>
              <a:buAutoNum type="arabicPeriod"/>
              <a:defRPr/>
            </a:lvl4pPr>
          </a:lstStyle>
          <a:p>
            <a:pPr marL="342900" lvl="0" indent="-342900" algn="l" defTabSz="685800" rtl="0" eaLnBrk="1" latinLnBrk="0" hangingPunct="1">
              <a:lnSpc>
                <a:spcPts val="1800"/>
              </a:lnSpc>
              <a:spcBef>
                <a:spcPts val="675"/>
              </a:spcBef>
              <a:buFont typeface="+mj-lt"/>
              <a:buAutoNum type="arabicPeriod"/>
            </a:pPr>
            <a:r>
              <a:rPr lang="nl-NL"/>
              <a:t>Klik om de modelstijlen te bewerken</a:t>
            </a:r>
          </a:p>
          <a:p>
            <a:pPr marL="342900" lvl="1" indent="-342900" algn="l" defTabSz="685800" rtl="0" eaLnBrk="1" latinLnBrk="0" hangingPunct="1">
              <a:lnSpc>
                <a:spcPts val="1800"/>
              </a:lnSpc>
              <a:spcBef>
                <a:spcPts val="675"/>
              </a:spcBef>
              <a:buFont typeface="+mj-lt"/>
              <a:buAutoNum type="arabicPeriod"/>
            </a:pPr>
            <a:r>
              <a:rPr lang="nl-NL"/>
              <a:t>Tweede niveau</a:t>
            </a:r>
          </a:p>
          <a:p>
            <a:pPr marL="342900" lvl="2" indent="-342900" algn="l" defTabSz="685800" rtl="0" eaLnBrk="1" latinLnBrk="0" hangingPunct="1">
              <a:lnSpc>
                <a:spcPts val="1800"/>
              </a:lnSpc>
              <a:spcBef>
                <a:spcPts val="675"/>
              </a:spcBef>
              <a:buFont typeface="+mj-lt"/>
              <a:buAutoNum type="arabicPeriod"/>
            </a:pPr>
            <a:r>
              <a:rPr lang="nl-NL"/>
              <a:t>Derde niveau</a:t>
            </a:r>
          </a:p>
          <a:p>
            <a:pPr marL="342900" lvl="3" indent="-342900" algn="l" defTabSz="685800" rtl="0" eaLnBrk="1" latinLnBrk="0" hangingPunct="1">
              <a:lnSpc>
                <a:spcPts val="1800"/>
              </a:lnSpc>
              <a:spcBef>
                <a:spcPts val="675"/>
              </a:spcBef>
              <a:buFont typeface="+mj-lt"/>
              <a:buAutoNum type="arabicPeriod"/>
            </a:pPr>
            <a:r>
              <a:rPr lang="nl-NL"/>
              <a:t>Vierde niveau</a:t>
            </a:r>
          </a:p>
          <a:p>
            <a:pPr marL="342900" lvl="4" indent="-342900" algn="l" defTabSz="685800" rtl="0" eaLnBrk="1" latinLnBrk="0" hangingPunct="1">
              <a:lnSpc>
                <a:spcPts val="1800"/>
              </a:lnSpc>
              <a:spcBef>
                <a:spcPts val="675"/>
              </a:spcBef>
              <a:buFont typeface="+mj-lt"/>
              <a:buAutoNum type="arabicPeriod"/>
            </a:pPr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1634429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27201"/>
            <a:ext cx="8233200" cy="926436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nl-NL" noProof="0"/>
              <a:t>Klik om titel toe te voegen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84203"/>
            <a:ext cx="8233200" cy="43513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l-NL" noProof="0"/>
              <a:t>Klik om tekst toe te voegen</a:t>
            </a:r>
          </a:p>
          <a:p>
            <a:pPr lvl="1"/>
            <a:r>
              <a:rPr lang="nl-NL" noProof="0"/>
              <a:t>Second level</a:t>
            </a:r>
          </a:p>
          <a:p>
            <a:pPr lvl="2"/>
            <a:r>
              <a:rPr lang="nl-NL" noProof="0" err="1"/>
              <a:t>Third</a:t>
            </a:r>
            <a:r>
              <a:rPr lang="nl-NL" noProof="0"/>
              <a:t> level</a:t>
            </a:r>
          </a:p>
          <a:p>
            <a:pPr lvl="3"/>
            <a:r>
              <a:rPr lang="nl-NL" noProof="0" err="1"/>
              <a:t>Fourth</a:t>
            </a:r>
            <a:r>
              <a:rPr lang="nl-NL" noProof="0"/>
              <a:t> level</a:t>
            </a:r>
          </a:p>
          <a:p>
            <a:pPr lvl="4"/>
            <a:r>
              <a:rPr lang="nl-NL" noProof="0" err="1"/>
              <a:t>Fifth</a:t>
            </a:r>
            <a:r>
              <a:rPr lang="nl-NL" noProof="0"/>
              <a:t> level</a:t>
            </a:r>
          </a:p>
          <a:p>
            <a:pPr lvl="5"/>
            <a:r>
              <a:rPr lang="nl-NL" noProof="0"/>
              <a:t>6</a:t>
            </a:r>
          </a:p>
          <a:p>
            <a:pPr lvl="6"/>
            <a:r>
              <a:rPr lang="nl-NL" noProof="0"/>
              <a:t>7</a:t>
            </a:r>
          </a:p>
          <a:p>
            <a:pPr lvl="7"/>
            <a:r>
              <a:rPr lang="nl-NL" noProof="0"/>
              <a:t>8</a:t>
            </a:r>
          </a:p>
          <a:p>
            <a:pPr lvl="8"/>
            <a:r>
              <a:rPr lang="nl-NL" noProof="0"/>
              <a:t>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33772" y="6375564"/>
            <a:ext cx="35662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fld id="{EDDA6B42-A9BD-448C-A3CA-8D2CF4669BEB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7" name="FooterBoxTitle"/>
          <p:cNvSpPr txBox="1"/>
          <p:nvPr userDrawn="1"/>
        </p:nvSpPr>
        <p:spPr>
          <a:xfrm>
            <a:off x="1714500" y="6434166"/>
            <a:ext cx="5110843" cy="246221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endParaRPr lang="nl-NL" sz="750" baseline="0">
              <a:latin typeface="Calibri" panose="020F0502020204030204" pitchFamily="34" charset="0"/>
            </a:endParaRPr>
          </a:p>
        </p:txBody>
      </p:sp>
      <p:sp>
        <p:nvSpPr>
          <p:cNvPr id="8" name="FooterBoxDate"/>
          <p:cNvSpPr txBox="1"/>
          <p:nvPr userDrawn="1"/>
        </p:nvSpPr>
        <p:spPr>
          <a:xfrm>
            <a:off x="6955972" y="6433458"/>
            <a:ext cx="1257300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750" baseline="0">
                <a:latin typeface="Calibri" panose="020F0502020204030204" pitchFamily="34" charset="0"/>
              </a:rPr>
              <a:t>6 september 2017</a:t>
            </a:r>
          </a:p>
        </p:txBody>
      </p:sp>
      <p:pic>
        <p:nvPicPr>
          <p:cNvPr id="4" name="LogoAP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400720"/>
            <a:ext cx="1370330" cy="457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020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700" r:id="rId2"/>
    <p:sldLayoutId id="2147483673" r:id="rId3"/>
    <p:sldLayoutId id="2147483699" r:id="rId4"/>
    <p:sldLayoutId id="2147483662" r:id="rId5"/>
    <p:sldLayoutId id="2147483664" r:id="rId6"/>
    <p:sldLayoutId id="2147483674" r:id="rId7"/>
    <p:sldLayoutId id="2147483676" r:id="rId8"/>
    <p:sldLayoutId id="2147483675" r:id="rId9"/>
    <p:sldLayoutId id="2147483679" r:id="rId10"/>
    <p:sldLayoutId id="2147483680" r:id="rId11"/>
    <p:sldLayoutId id="2147483666" r:id="rId12"/>
    <p:sldLayoutId id="2147483698" r:id="rId13"/>
    <p:sldLayoutId id="2147483667" r:id="rId14"/>
  </p:sldLayoutIdLst>
  <p:hf hdr="0" ftr="0" dt="0"/>
  <p:txStyles>
    <p:titleStyle>
      <a:lvl1pPr algn="l" defTabSz="914400" rtl="0" eaLnBrk="1" latinLnBrk="0" hangingPunct="1">
        <a:lnSpc>
          <a:spcPct val="83000"/>
        </a:lnSpc>
        <a:spcBef>
          <a:spcPct val="0"/>
        </a:spcBef>
        <a:buNone/>
        <a:defRPr sz="32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85000"/>
        </a:lnSpc>
        <a:spcBef>
          <a:spcPts val="900"/>
        </a:spcBef>
        <a:buFontTx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230400" indent="-228600" algn="l" defTabSz="914400" rtl="0" eaLnBrk="1" latinLnBrk="0" hangingPunct="1">
        <a:lnSpc>
          <a:spcPct val="85000"/>
        </a:lnSpc>
        <a:spcBef>
          <a:spcPts val="900"/>
        </a:spcBef>
        <a:buClr>
          <a:schemeClr val="tx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460800" indent="-228600" algn="l" defTabSz="914400" rtl="0" eaLnBrk="1" latinLnBrk="0" hangingPunct="1">
        <a:lnSpc>
          <a:spcPct val="85000"/>
        </a:lnSpc>
        <a:spcBef>
          <a:spcPts val="900"/>
        </a:spcBef>
        <a:buFont typeface="Calibri" panose="020F0502020204030204" pitchFamily="34" charset="0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691200" indent="-228600" algn="l" defTabSz="914400" rtl="0" eaLnBrk="1" latinLnBrk="0" hangingPunct="1">
        <a:lnSpc>
          <a:spcPct val="75000"/>
        </a:lnSpc>
        <a:spcBef>
          <a:spcPts val="300"/>
        </a:spcBef>
        <a:buFont typeface="Calibri" panose="020F0502020204030204" pitchFamily="34" charset="0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691200" indent="-228600" algn="l" defTabSz="914400" rtl="0" eaLnBrk="1" latinLnBrk="0" hangingPunct="1">
        <a:lnSpc>
          <a:spcPct val="75000"/>
        </a:lnSpc>
        <a:spcBef>
          <a:spcPts val="300"/>
        </a:spcBef>
        <a:buFont typeface="Calibri" panose="020F0502020204030204" pitchFamily="34" charset="0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691200" indent="-228600" algn="l" defTabSz="914400" rtl="0" eaLnBrk="1" latinLnBrk="0" hangingPunct="1">
        <a:lnSpc>
          <a:spcPct val="75000"/>
        </a:lnSpc>
        <a:spcBef>
          <a:spcPts val="300"/>
        </a:spcBef>
        <a:buFont typeface="Calibri" panose="020F0502020204030204" pitchFamily="34" charset="0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691200" indent="-228600" algn="l" defTabSz="914400" rtl="0" eaLnBrk="1" latinLnBrk="0" hangingPunct="1">
        <a:lnSpc>
          <a:spcPct val="75000"/>
        </a:lnSpc>
        <a:spcBef>
          <a:spcPts val="300"/>
        </a:spcBef>
        <a:buFont typeface="Calibri" panose="020F0502020204030204" pitchFamily="34" charset="0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691200" indent="-228600" algn="l" defTabSz="914400" rtl="0" eaLnBrk="1" latinLnBrk="0" hangingPunct="1">
        <a:lnSpc>
          <a:spcPct val="75000"/>
        </a:lnSpc>
        <a:spcBef>
          <a:spcPts val="300"/>
        </a:spcBef>
        <a:buFont typeface="Calibri" panose="020F0502020204030204" pitchFamily="34" charset="0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691200" indent="-228600" algn="l" defTabSz="914400" rtl="0" eaLnBrk="1" latinLnBrk="0" hangingPunct="1">
        <a:lnSpc>
          <a:spcPct val="75000"/>
        </a:lnSpc>
        <a:spcBef>
          <a:spcPts val="300"/>
        </a:spcBef>
        <a:buFont typeface="Calibri" panose="020F0502020204030204" pitchFamily="34" charset="0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27201"/>
            <a:ext cx="8233200" cy="926436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nl-NL" noProof="0"/>
              <a:t>Klik om titel toe te voegen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84203"/>
            <a:ext cx="8233200" cy="43513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l-NL" noProof="0"/>
              <a:t>Klik om tekst toe te voegen</a:t>
            </a:r>
          </a:p>
          <a:p>
            <a:pPr lvl="1"/>
            <a:r>
              <a:rPr lang="nl-NL" noProof="0"/>
              <a:t>Second level</a:t>
            </a:r>
          </a:p>
          <a:p>
            <a:pPr lvl="2"/>
            <a:r>
              <a:rPr lang="nl-NL" noProof="0" err="1"/>
              <a:t>Third</a:t>
            </a:r>
            <a:r>
              <a:rPr lang="nl-NL" noProof="0"/>
              <a:t> level</a:t>
            </a:r>
          </a:p>
          <a:p>
            <a:pPr lvl="3"/>
            <a:r>
              <a:rPr lang="nl-NL" noProof="0" err="1"/>
              <a:t>Fourth</a:t>
            </a:r>
            <a:r>
              <a:rPr lang="nl-NL" noProof="0"/>
              <a:t> level</a:t>
            </a:r>
          </a:p>
          <a:p>
            <a:pPr lvl="4"/>
            <a:r>
              <a:rPr lang="nl-NL" noProof="0" err="1"/>
              <a:t>Fifth</a:t>
            </a:r>
            <a:r>
              <a:rPr lang="nl-NL" noProof="0"/>
              <a:t> level</a:t>
            </a:r>
          </a:p>
          <a:p>
            <a:pPr lvl="5"/>
            <a:r>
              <a:rPr lang="nl-NL" noProof="0"/>
              <a:t>6</a:t>
            </a:r>
          </a:p>
          <a:p>
            <a:pPr lvl="6"/>
            <a:r>
              <a:rPr lang="nl-NL" noProof="0"/>
              <a:t>7</a:t>
            </a:r>
          </a:p>
          <a:p>
            <a:pPr lvl="7"/>
            <a:r>
              <a:rPr lang="nl-NL" noProof="0"/>
              <a:t>8</a:t>
            </a:r>
          </a:p>
          <a:p>
            <a:pPr lvl="8"/>
            <a:r>
              <a:rPr lang="nl-NL" noProof="0"/>
              <a:t>9</a:t>
            </a:r>
          </a:p>
        </p:txBody>
      </p:sp>
      <p:sp>
        <p:nvSpPr>
          <p:cNvPr id="8" name="FooterBoxTitle"/>
          <p:cNvSpPr txBox="1"/>
          <p:nvPr userDrawn="1"/>
        </p:nvSpPr>
        <p:spPr>
          <a:xfrm>
            <a:off x="1714500" y="6433202"/>
            <a:ext cx="5110843" cy="246221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endParaRPr lang="nl-NL" sz="750" baseline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pic>
        <p:nvPicPr>
          <p:cNvPr id="4" name="LogoAP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400720"/>
            <a:ext cx="1370330" cy="457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5694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5" r:id="rId2"/>
    <p:sldLayoutId id="2147483686" r:id="rId3"/>
    <p:sldLayoutId id="2147483689" r:id="rId4"/>
    <p:sldLayoutId id="2147483691" r:id="rId5"/>
    <p:sldLayoutId id="2147483693" r:id="rId6"/>
    <p:sldLayoutId id="2147483694" r:id="rId7"/>
    <p:sldLayoutId id="2147483692" r:id="rId8"/>
    <p:sldLayoutId id="2147483697" r:id="rId9"/>
    <p:sldLayoutId id="2147483696" r:id="rId10"/>
    <p:sldLayoutId id="2147483704" r:id="rId11"/>
  </p:sldLayoutIdLst>
  <p:hf hdr="0" ftr="0" dt="0"/>
  <p:txStyles>
    <p:titleStyle>
      <a:lvl1pPr algn="l" defTabSz="914400" rtl="0" eaLnBrk="1" latinLnBrk="0" hangingPunct="1">
        <a:lnSpc>
          <a:spcPct val="83000"/>
        </a:lnSpc>
        <a:spcBef>
          <a:spcPct val="0"/>
        </a:spcBef>
        <a:buNone/>
        <a:defRPr sz="32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85000"/>
        </a:lnSpc>
        <a:spcBef>
          <a:spcPts val="900"/>
        </a:spcBef>
        <a:buFontTx/>
        <a:buNone/>
        <a:defRPr sz="2400" kern="1200">
          <a:solidFill>
            <a:schemeClr val="bg1"/>
          </a:solidFill>
          <a:latin typeface="+mn-lt"/>
          <a:ea typeface="+mn-ea"/>
          <a:cs typeface="+mn-cs"/>
        </a:defRPr>
      </a:lvl1pPr>
      <a:lvl2pPr marL="230400" indent="-228600" algn="l" defTabSz="914400" rtl="0" eaLnBrk="1" latinLnBrk="0" hangingPunct="1">
        <a:lnSpc>
          <a:spcPct val="85000"/>
        </a:lnSpc>
        <a:spcBef>
          <a:spcPts val="9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460800" indent="-228600" algn="l" defTabSz="914400" rtl="0" eaLnBrk="1" latinLnBrk="0" hangingPunct="1">
        <a:lnSpc>
          <a:spcPct val="85000"/>
        </a:lnSpc>
        <a:spcBef>
          <a:spcPts val="900"/>
        </a:spcBef>
        <a:buFont typeface="Calibri" panose="020F0502020204030204" pitchFamily="34" charset="0"/>
        <a:buChar char="-"/>
        <a:defRPr sz="1800" kern="1200">
          <a:solidFill>
            <a:schemeClr val="bg1"/>
          </a:solidFill>
          <a:latin typeface="+mn-lt"/>
          <a:ea typeface="+mn-ea"/>
          <a:cs typeface="+mn-cs"/>
        </a:defRPr>
      </a:lvl3pPr>
      <a:lvl4pPr marL="691200" indent="-228600" algn="l" defTabSz="914400" rtl="0" eaLnBrk="1" latinLnBrk="0" hangingPunct="1">
        <a:lnSpc>
          <a:spcPct val="75000"/>
        </a:lnSpc>
        <a:spcBef>
          <a:spcPts val="300"/>
        </a:spcBef>
        <a:buFont typeface="Calibri" panose="020F0502020204030204" pitchFamily="34" charset="0"/>
        <a:buChar char="-"/>
        <a:defRPr sz="1600" kern="1200">
          <a:solidFill>
            <a:schemeClr val="bg1"/>
          </a:solidFill>
          <a:latin typeface="+mn-lt"/>
          <a:ea typeface="+mn-ea"/>
          <a:cs typeface="+mn-cs"/>
        </a:defRPr>
      </a:lvl4pPr>
      <a:lvl5pPr marL="691200" indent="-228600" algn="l" defTabSz="914400" rtl="0" eaLnBrk="1" latinLnBrk="0" hangingPunct="1">
        <a:lnSpc>
          <a:spcPct val="75000"/>
        </a:lnSpc>
        <a:spcBef>
          <a:spcPts val="300"/>
        </a:spcBef>
        <a:buFont typeface="Calibri" panose="020F0502020204030204" pitchFamily="34" charset="0"/>
        <a:buChar char="-"/>
        <a:defRPr sz="1600" kern="1200">
          <a:solidFill>
            <a:schemeClr val="bg1"/>
          </a:solidFill>
          <a:latin typeface="+mn-lt"/>
          <a:ea typeface="+mn-ea"/>
          <a:cs typeface="+mn-cs"/>
        </a:defRPr>
      </a:lvl5pPr>
      <a:lvl6pPr marL="691200" indent="-228600" algn="l" defTabSz="914400" rtl="0" eaLnBrk="1" latinLnBrk="0" hangingPunct="1">
        <a:lnSpc>
          <a:spcPct val="75000"/>
        </a:lnSpc>
        <a:spcBef>
          <a:spcPts val="300"/>
        </a:spcBef>
        <a:buFont typeface="Calibri" panose="020F0502020204030204" pitchFamily="34" charset="0"/>
        <a:buChar char="-"/>
        <a:defRPr sz="1600" kern="1200">
          <a:solidFill>
            <a:schemeClr val="bg1"/>
          </a:solidFill>
          <a:latin typeface="+mn-lt"/>
          <a:ea typeface="+mn-ea"/>
          <a:cs typeface="+mn-cs"/>
        </a:defRPr>
      </a:lvl6pPr>
      <a:lvl7pPr marL="691200" indent="-228600" algn="l" defTabSz="914400" rtl="0" eaLnBrk="1" latinLnBrk="0" hangingPunct="1">
        <a:lnSpc>
          <a:spcPct val="75000"/>
        </a:lnSpc>
        <a:spcBef>
          <a:spcPts val="300"/>
        </a:spcBef>
        <a:buFont typeface="Calibri" panose="020F0502020204030204" pitchFamily="34" charset="0"/>
        <a:buChar char="-"/>
        <a:defRPr sz="1600" kern="1200">
          <a:solidFill>
            <a:schemeClr val="bg1"/>
          </a:solidFill>
          <a:latin typeface="+mn-lt"/>
          <a:ea typeface="+mn-ea"/>
          <a:cs typeface="+mn-cs"/>
        </a:defRPr>
      </a:lvl7pPr>
      <a:lvl8pPr marL="691200" indent="-228600" algn="l" defTabSz="914400" rtl="0" eaLnBrk="1" latinLnBrk="0" hangingPunct="1">
        <a:lnSpc>
          <a:spcPct val="75000"/>
        </a:lnSpc>
        <a:spcBef>
          <a:spcPts val="300"/>
        </a:spcBef>
        <a:buFont typeface="Calibri" panose="020F0502020204030204" pitchFamily="34" charset="0"/>
        <a:buChar char="-"/>
        <a:defRPr sz="1600" kern="1200">
          <a:solidFill>
            <a:schemeClr val="bg1"/>
          </a:solidFill>
          <a:latin typeface="+mn-lt"/>
          <a:ea typeface="+mn-ea"/>
          <a:cs typeface="+mn-cs"/>
        </a:defRPr>
      </a:lvl8pPr>
      <a:lvl9pPr marL="691200" indent="-228600" algn="l" defTabSz="914400" rtl="0" eaLnBrk="1" latinLnBrk="0" hangingPunct="1">
        <a:lnSpc>
          <a:spcPct val="75000"/>
        </a:lnSpc>
        <a:spcBef>
          <a:spcPts val="300"/>
        </a:spcBef>
        <a:buFont typeface="Calibri" panose="020F0502020204030204" pitchFamily="34" charset="0"/>
        <a:buChar char="-"/>
        <a:defRPr sz="1600" kern="1200">
          <a:solidFill>
            <a:schemeClr val="bg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27201"/>
            <a:ext cx="8233200" cy="926436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nl-NL" noProof="0"/>
              <a:t>Klik om titel toe te voegen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84203"/>
            <a:ext cx="8233200" cy="43513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l-NL" noProof="0"/>
              <a:t>Klik om tekst toe te voegen</a:t>
            </a:r>
          </a:p>
          <a:p>
            <a:pPr lvl="1"/>
            <a:r>
              <a:rPr lang="nl-NL" noProof="0"/>
              <a:t>Second level</a:t>
            </a:r>
          </a:p>
          <a:p>
            <a:pPr lvl="2"/>
            <a:r>
              <a:rPr lang="nl-NL" noProof="0" err="1"/>
              <a:t>Third</a:t>
            </a:r>
            <a:r>
              <a:rPr lang="nl-NL" noProof="0"/>
              <a:t> level</a:t>
            </a:r>
          </a:p>
          <a:p>
            <a:pPr lvl="3"/>
            <a:r>
              <a:rPr lang="nl-NL" noProof="0" err="1"/>
              <a:t>Fourth</a:t>
            </a:r>
            <a:r>
              <a:rPr lang="nl-NL" noProof="0"/>
              <a:t> level</a:t>
            </a:r>
          </a:p>
          <a:p>
            <a:pPr lvl="4"/>
            <a:r>
              <a:rPr lang="nl-NL" noProof="0" err="1"/>
              <a:t>Fifth</a:t>
            </a:r>
            <a:r>
              <a:rPr lang="nl-NL" noProof="0"/>
              <a:t> level</a:t>
            </a:r>
          </a:p>
          <a:p>
            <a:pPr lvl="5"/>
            <a:r>
              <a:rPr lang="nl-NL" noProof="0"/>
              <a:t>6</a:t>
            </a:r>
          </a:p>
          <a:p>
            <a:pPr lvl="6"/>
            <a:r>
              <a:rPr lang="nl-NL" noProof="0"/>
              <a:t>7</a:t>
            </a:r>
          </a:p>
          <a:p>
            <a:pPr lvl="7"/>
            <a:r>
              <a:rPr lang="nl-NL" noProof="0"/>
              <a:t>8</a:t>
            </a:r>
          </a:p>
          <a:p>
            <a:pPr lvl="8"/>
            <a:r>
              <a:rPr lang="nl-NL" noProof="0"/>
              <a:t>9</a:t>
            </a:r>
          </a:p>
        </p:txBody>
      </p:sp>
      <p:sp>
        <p:nvSpPr>
          <p:cNvPr id="8" name="FooterBoxTitle"/>
          <p:cNvSpPr txBox="1"/>
          <p:nvPr userDrawn="1"/>
        </p:nvSpPr>
        <p:spPr>
          <a:xfrm>
            <a:off x="1714501" y="6471676"/>
            <a:ext cx="5110843" cy="207749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endParaRPr lang="nl-NL" sz="563" baseline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pic>
        <p:nvPicPr>
          <p:cNvPr id="4" name="LogoAP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400720"/>
            <a:ext cx="1370330" cy="457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6695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</p:sldLayoutIdLst>
  <p:hf hdr="0" ftr="0" dt="0"/>
  <p:txStyles>
    <p:titleStyle>
      <a:lvl1pPr algn="l" defTabSz="685800" rtl="0" eaLnBrk="1" latinLnBrk="0" hangingPunct="1">
        <a:lnSpc>
          <a:spcPct val="83000"/>
        </a:lnSpc>
        <a:spcBef>
          <a:spcPct val="0"/>
        </a:spcBef>
        <a:buNone/>
        <a:defRPr sz="24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ct val="85000"/>
        </a:lnSpc>
        <a:spcBef>
          <a:spcPts val="675"/>
        </a:spcBef>
        <a:buFontTx/>
        <a:buNone/>
        <a:defRPr sz="1800" kern="1200">
          <a:solidFill>
            <a:schemeClr val="bg1"/>
          </a:solidFill>
          <a:latin typeface="+mn-lt"/>
          <a:ea typeface="+mn-ea"/>
          <a:cs typeface="+mn-cs"/>
        </a:defRPr>
      </a:lvl1pPr>
      <a:lvl2pPr marL="172800" indent="-171450" algn="l" defTabSz="685800" rtl="0" eaLnBrk="1" latinLnBrk="0" hangingPunct="1">
        <a:lnSpc>
          <a:spcPct val="85000"/>
        </a:lnSpc>
        <a:spcBef>
          <a:spcPts val="675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2pPr>
      <a:lvl3pPr marL="345600" indent="-171450" algn="l" defTabSz="685800" rtl="0" eaLnBrk="1" latinLnBrk="0" hangingPunct="1">
        <a:lnSpc>
          <a:spcPct val="85000"/>
        </a:lnSpc>
        <a:spcBef>
          <a:spcPts val="675"/>
        </a:spcBef>
        <a:buFont typeface="Calibri" panose="020F0502020204030204" pitchFamily="34" charset="0"/>
        <a:buChar char="-"/>
        <a:defRPr sz="1350" kern="1200">
          <a:solidFill>
            <a:schemeClr val="bg1"/>
          </a:solidFill>
          <a:latin typeface="+mn-lt"/>
          <a:ea typeface="+mn-ea"/>
          <a:cs typeface="+mn-cs"/>
        </a:defRPr>
      </a:lvl3pPr>
      <a:lvl4pPr marL="518400" indent="-171450" algn="l" defTabSz="685800" rtl="0" eaLnBrk="1" latinLnBrk="0" hangingPunct="1">
        <a:lnSpc>
          <a:spcPct val="75000"/>
        </a:lnSpc>
        <a:spcBef>
          <a:spcPts val="225"/>
        </a:spcBef>
        <a:buFont typeface="Calibri" panose="020F0502020204030204" pitchFamily="34" charset="0"/>
        <a:buChar char="-"/>
        <a:defRPr sz="1200" kern="1200">
          <a:solidFill>
            <a:schemeClr val="bg1"/>
          </a:solidFill>
          <a:latin typeface="+mn-lt"/>
          <a:ea typeface="+mn-ea"/>
          <a:cs typeface="+mn-cs"/>
        </a:defRPr>
      </a:lvl4pPr>
      <a:lvl5pPr marL="518400" indent="-171450" algn="l" defTabSz="685800" rtl="0" eaLnBrk="1" latinLnBrk="0" hangingPunct="1">
        <a:lnSpc>
          <a:spcPct val="75000"/>
        </a:lnSpc>
        <a:spcBef>
          <a:spcPts val="225"/>
        </a:spcBef>
        <a:buFont typeface="Calibri" panose="020F0502020204030204" pitchFamily="34" charset="0"/>
        <a:buChar char="-"/>
        <a:defRPr sz="1200" kern="1200">
          <a:solidFill>
            <a:schemeClr val="bg1"/>
          </a:solidFill>
          <a:latin typeface="+mn-lt"/>
          <a:ea typeface="+mn-ea"/>
          <a:cs typeface="+mn-cs"/>
        </a:defRPr>
      </a:lvl5pPr>
      <a:lvl6pPr marL="518400" indent="-171450" algn="l" defTabSz="685800" rtl="0" eaLnBrk="1" latinLnBrk="0" hangingPunct="1">
        <a:lnSpc>
          <a:spcPct val="75000"/>
        </a:lnSpc>
        <a:spcBef>
          <a:spcPts val="225"/>
        </a:spcBef>
        <a:buFont typeface="Calibri" panose="020F0502020204030204" pitchFamily="34" charset="0"/>
        <a:buChar char="-"/>
        <a:defRPr sz="1200" kern="1200">
          <a:solidFill>
            <a:schemeClr val="bg1"/>
          </a:solidFill>
          <a:latin typeface="+mn-lt"/>
          <a:ea typeface="+mn-ea"/>
          <a:cs typeface="+mn-cs"/>
        </a:defRPr>
      </a:lvl6pPr>
      <a:lvl7pPr marL="518400" indent="-171450" algn="l" defTabSz="685800" rtl="0" eaLnBrk="1" latinLnBrk="0" hangingPunct="1">
        <a:lnSpc>
          <a:spcPct val="75000"/>
        </a:lnSpc>
        <a:spcBef>
          <a:spcPts val="225"/>
        </a:spcBef>
        <a:buFont typeface="Calibri" panose="020F0502020204030204" pitchFamily="34" charset="0"/>
        <a:buChar char="-"/>
        <a:defRPr sz="1200" kern="1200">
          <a:solidFill>
            <a:schemeClr val="bg1"/>
          </a:solidFill>
          <a:latin typeface="+mn-lt"/>
          <a:ea typeface="+mn-ea"/>
          <a:cs typeface="+mn-cs"/>
        </a:defRPr>
      </a:lvl7pPr>
      <a:lvl8pPr marL="518400" indent="-171450" algn="l" defTabSz="685800" rtl="0" eaLnBrk="1" latinLnBrk="0" hangingPunct="1">
        <a:lnSpc>
          <a:spcPct val="75000"/>
        </a:lnSpc>
        <a:spcBef>
          <a:spcPts val="225"/>
        </a:spcBef>
        <a:buFont typeface="Calibri" panose="020F0502020204030204" pitchFamily="34" charset="0"/>
        <a:buChar char="-"/>
        <a:defRPr sz="1200" kern="1200">
          <a:solidFill>
            <a:schemeClr val="bg1"/>
          </a:solidFill>
          <a:latin typeface="+mn-lt"/>
          <a:ea typeface="+mn-ea"/>
          <a:cs typeface="+mn-cs"/>
        </a:defRPr>
      </a:lvl8pPr>
      <a:lvl9pPr marL="518400" indent="-171450" algn="l" defTabSz="685800" rtl="0" eaLnBrk="1" latinLnBrk="0" hangingPunct="1">
        <a:lnSpc>
          <a:spcPct val="75000"/>
        </a:lnSpc>
        <a:spcBef>
          <a:spcPts val="225"/>
        </a:spcBef>
        <a:buFont typeface="Calibri" panose="020F0502020204030204" pitchFamily="34" charset="0"/>
        <a:buChar char="-"/>
        <a:defRPr sz="1200" kern="1200">
          <a:solidFill>
            <a:schemeClr val="bg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eresmbo.nl/emmeloord/mijn-aeres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1606378" y="1846984"/>
            <a:ext cx="6069330" cy="2562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4050" dirty="0">
                <a:solidFill>
                  <a:schemeClr val="bg1"/>
                </a:solidFill>
              </a:rPr>
              <a:t>Informatieavond examenklassen 2 en 3 </a:t>
            </a:r>
          </a:p>
          <a:p>
            <a:pPr algn="ctr"/>
            <a:r>
              <a:rPr lang="nl-NL" sz="4050" dirty="0">
                <a:solidFill>
                  <a:schemeClr val="bg1"/>
                </a:solidFill>
              </a:rPr>
              <a:t>25 september 2023 </a:t>
            </a:r>
          </a:p>
          <a:p>
            <a:pPr algn="ctr"/>
            <a:r>
              <a:rPr lang="nl-NL" sz="405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927708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6622" y="809422"/>
            <a:ext cx="4812031" cy="521120"/>
          </a:xfrm>
        </p:spPr>
        <p:txBody>
          <a:bodyPr>
            <a:normAutofit fontScale="90000"/>
          </a:bodyPr>
          <a:lstStyle/>
          <a:p>
            <a:r>
              <a:rPr lang="nl-NL" sz="3713" dirty="0"/>
              <a:t>Bezoek vervolgopleidingen</a:t>
            </a:r>
            <a:br>
              <a:rPr lang="nl-NL" sz="3713" dirty="0"/>
            </a:br>
            <a:br>
              <a:rPr lang="nl-NL" sz="3713" dirty="0"/>
            </a:br>
            <a:br>
              <a:rPr lang="nl-NL" sz="3713" dirty="0">
                <a:solidFill>
                  <a:schemeClr val="tx1"/>
                </a:solidFill>
              </a:rPr>
            </a:br>
            <a:endParaRPr lang="nl-NL" sz="3713" dirty="0">
              <a:solidFill>
                <a:schemeClr val="tx1"/>
              </a:solidFill>
            </a:endParaRPr>
          </a:p>
        </p:txBody>
      </p:sp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>
          <a:xfrm>
            <a:off x="1196622" y="2043194"/>
            <a:ext cx="7100711" cy="3187890"/>
          </a:xfrm>
        </p:spPr>
        <p:txBody>
          <a:bodyPr vert="horz" lIns="0" tIns="0" rIns="0" bIns="0" rtlCol="0" anchor="t">
            <a:normAutofit fontScale="92500" lnSpcReduction="10000"/>
          </a:bodyPr>
          <a:lstStyle/>
          <a:p>
            <a:r>
              <a:rPr lang="nl-NL" sz="2850" dirty="0"/>
              <a:t>Studenten kunnen op eigen gelegenheid een open dag bezoeken of een </a:t>
            </a:r>
            <a:r>
              <a:rPr lang="nl-NL" sz="2850" dirty="0" err="1"/>
              <a:t>meeloopdag</a:t>
            </a:r>
            <a:r>
              <a:rPr lang="nl-NL" sz="2850" dirty="0"/>
              <a:t> volgen. </a:t>
            </a:r>
          </a:p>
          <a:p>
            <a:endParaRPr lang="nl-NL" sz="2850" dirty="0"/>
          </a:p>
          <a:p>
            <a:r>
              <a:rPr lang="nl-NL" sz="2850" dirty="0"/>
              <a:t>Bezoek onderwijsbeurzen (Zwolle voor andere mbo opleiding of hbo op 6 en 7 oktober 2023)</a:t>
            </a:r>
          </a:p>
          <a:p>
            <a:endParaRPr lang="nl-NL" sz="2850" dirty="0"/>
          </a:p>
          <a:p>
            <a:endParaRPr lang="nl-NL" sz="2850" dirty="0"/>
          </a:p>
          <a:p>
            <a:r>
              <a:rPr lang="nl-NL" sz="2850" dirty="0"/>
              <a:t>Meer info over vervolgopleidingen bij decaan </a:t>
            </a:r>
            <a:r>
              <a:rPr lang="nl-NL" sz="2850" dirty="0" err="1"/>
              <a:t>mw</a:t>
            </a:r>
            <a:r>
              <a:rPr lang="nl-NL" sz="2850" dirty="0"/>
              <a:t> . Van Egmond</a:t>
            </a:r>
          </a:p>
          <a:p>
            <a:endParaRPr lang="nl-NL" sz="2325" dirty="0"/>
          </a:p>
          <a:p>
            <a:endParaRPr lang="nl-NL" sz="2325" dirty="0"/>
          </a:p>
          <a:p>
            <a:endParaRPr lang="nl-NL" sz="1800" dirty="0"/>
          </a:p>
          <a:p>
            <a:endParaRPr lang="nl-NL" sz="1800" dirty="0"/>
          </a:p>
          <a:p>
            <a:endParaRPr lang="nl-NL" sz="1800" dirty="0"/>
          </a:p>
        </p:txBody>
      </p:sp>
    </p:spTree>
    <p:extLst>
      <p:ext uri="{BB962C8B-B14F-4D97-AF65-F5344CB8AC3E}">
        <p14:creationId xmlns:p14="http://schemas.microsoft.com/office/powerpoint/2010/main" val="1621707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894"/>
    </mc:Choice>
    <mc:Fallback xmlns="">
      <p:transition spd="slow" advTm="46894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9239" y="817291"/>
            <a:ext cx="4812031" cy="521120"/>
          </a:xfrm>
        </p:spPr>
        <p:txBody>
          <a:bodyPr>
            <a:normAutofit fontScale="90000"/>
          </a:bodyPr>
          <a:lstStyle/>
          <a:p>
            <a:r>
              <a:rPr lang="nl-NL" sz="3713" dirty="0"/>
              <a:t>Afsluitende reis</a:t>
            </a:r>
            <a:br>
              <a:rPr lang="nl-NL" sz="3713" dirty="0"/>
            </a:br>
            <a:br>
              <a:rPr lang="nl-NL" sz="3713" dirty="0">
                <a:solidFill>
                  <a:schemeClr val="tx1"/>
                </a:solidFill>
              </a:rPr>
            </a:br>
            <a:endParaRPr lang="nl-NL" sz="3713" dirty="0">
              <a:solidFill>
                <a:schemeClr val="tx1"/>
              </a:solidFill>
            </a:endParaRPr>
          </a:p>
        </p:txBody>
      </p:sp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>
          <a:xfrm>
            <a:off x="1323574" y="1738394"/>
            <a:ext cx="6777096" cy="3187890"/>
          </a:xfrm>
        </p:spPr>
        <p:txBody>
          <a:bodyPr vert="horz" lIns="0" tIns="0" rIns="0" bIns="0" rtlCol="0" anchor="t">
            <a:normAutofit/>
          </a:bodyPr>
          <a:lstStyle/>
          <a:p>
            <a:r>
              <a:rPr lang="nl-NL" sz="2400" dirty="0"/>
              <a:t>In de week van 8 t/m 12 juli organiseert dhr. Schouwenaar een afsluitende reis naar Tsjechië voor alle examenkandidaten.</a:t>
            </a:r>
          </a:p>
          <a:p>
            <a:r>
              <a:rPr lang="nl-NL" sz="2400" dirty="0"/>
              <a:t>Informatie over aanmelding volgt t.z.t.</a:t>
            </a:r>
          </a:p>
          <a:p>
            <a:endParaRPr lang="nl-NL" sz="2400" dirty="0"/>
          </a:p>
          <a:p>
            <a:endParaRPr lang="nl-NL" sz="2400" dirty="0"/>
          </a:p>
          <a:p>
            <a:endParaRPr lang="nl-NL" sz="2850" dirty="0"/>
          </a:p>
          <a:p>
            <a:endParaRPr lang="nl-NL" sz="2850" dirty="0"/>
          </a:p>
          <a:p>
            <a:endParaRPr lang="nl-NL" sz="2325" dirty="0"/>
          </a:p>
          <a:p>
            <a:endParaRPr lang="nl-NL" sz="2325" dirty="0"/>
          </a:p>
          <a:p>
            <a:endParaRPr lang="nl-NL" sz="1800" dirty="0"/>
          </a:p>
          <a:p>
            <a:endParaRPr lang="nl-NL" sz="1800" dirty="0"/>
          </a:p>
          <a:p>
            <a:endParaRPr lang="nl-NL" sz="1800"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5C4B6E03-A6CA-433E-ADA3-2DB6871BE3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3912" y="3811859"/>
            <a:ext cx="3336758" cy="2228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6738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894"/>
    </mc:Choice>
    <mc:Fallback xmlns="">
      <p:transition spd="slow" advTm="46894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4950"/>
              <a:t>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5900" y="2141648"/>
            <a:ext cx="6174900" cy="3263504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Arial" panose="020B0604020202020204" pitchFamily="34" charset="0"/>
              <a:buChar char="•"/>
            </a:pPr>
            <a:r>
              <a:rPr lang="nl-NL" sz="3600" dirty="0"/>
              <a:t>Ouderavond online</a:t>
            </a:r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nl-NL" sz="3600" dirty="0"/>
              <a:t>Kennismaking mentor</a:t>
            </a:r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nl-NL" sz="3600" dirty="0"/>
              <a:t>Website</a:t>
            </a:r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nl-NL" sz="3600" dirty="0"/>
              <a:t>Eisen diploma</a:t>
            </a:r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nl-NL" sz="3600" dirty="0"/>
              <a:t>Vervolgstudie</a:t>
            </a:r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nl-NL" sz="3600" dirty="0"/>
              <a:t>Afsluitende reis</a:t>
            </a:r>
          </a:p>
          <a:p>
            <a:pPr marL="514350" indent="-514350">
              <a:buFont typeface="Arial" panose="020B0604020202020204" pitchFamily="34" charset="0"/>
              <a:buChar char="•"/>
            </a:pPr>
            <a:endParaRPr lang="nl-NL" sz="3600" dirty="0"/>
          </a:p>
          <a:p>
            <a:endParaRPr lang="nl-NL" sz="3600" dirty="0"/>
          </a:p>
          <a:p>
            <a:pPr marL="514350" indent="-514350">
              <a:buFont typeface="Arial" panose="020B0604020202020204" pitchFamily="34" charset="0"/>
              <a:buChar char="•"/>
            </a:pPr>
            <a:endParaRPr lang="nl-NL" sz="3600" dirty="0"/>
          </a:p>
        </p:txBody>
      </p:sp>
    </p:spTree>
    <p:extLst>
      <p:ext uri="{BB962C8B-B14F-4D97-AF65-F5344CB8AC3E}">
        <p14:creationId xmlns:p14="http://schemas.microsoft.com/office/powerpoint/2010/main" val="10568600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B40E63-BEDE-44BA-9027-D0101D484C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5901" y="1177652"/>
            <a:ext cx="6174899" cy="293749"/>
          </a:xfrm>
        </p:spPr>
        <p:txBody>
          <a:bodyPr>
            <a:noAutofit/>
          </a:bodyPr>
          <a:lstStyle/>
          <a:p>
            <a:r>
              <a:rPr lang="nl-NL" sz="4950"/>
              <a:t>Ouderavond online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09D89445-7E03-4408-B0DE-5B8A65ED32C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65325" y="2639825"/>
            <a:ext cx="6169745" cy="3513269"/>
          </a:xfrm>
        </p:spPr>
        <p:txBody>
          <a:bodyPr>
            <a:normAutofit/>
          </a:bodyPr>
          <a:lstStyle/>
          <a:p>
            <a:pPr marL="257175" indent="-257175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nl-NL" sz="2700"/>
              <a:t>Microfoon uit en camera uit, dit zorgt voor een meest optimale verbinding</a:t>
            </a:r>
          </a:p>
          <a:p>
            <a:pPr marL="257175" indent="-257175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nl-NL" sz="2700"/>
          </a:p>
          <a:p>
            <a:pPr marL="257175" indent="-257175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nl-NL" sz="2700"/>
              <a:t>Bij vragen “hand” opsteken of vraag in de chat stellen</a:t>
            </a:r>
          </a:p>
          <a:p>
            <a:pPr marL="0" indent="0">
              <a:buNone/>
            </a:pPr>
            <a:endParaRPr lang="nl-NL" sz="2700"/>
          </a:p>
          <a:p>
            <a:pPr marL="257175" indent="-257175">
              <a:buFont typeface="Arial" panose="020B0604020202020204" pitchFamily="34" charset="0"/>
              <a:buChar char="•"/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232933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1587211" y="1846984"/>
            <a:ext cx="5244812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4050">
                <a:solidFill>
                  <a:schemeClr val="bg1"/>
                </a:solidFill>
              </a:rPr>
              <a:t>Even voorstellen…</a:t>
            </a:r>
          </a:p>
        </p:txBody>
      </p:sp>
    </p:spTree>
    <p:extLst>
      <p:ext uri="{BB962C8B-B14F-4D97-AF65-F5344CB8AC3E}">
        <p14:creationId xmlns:p14="http://schemas.microsoft.com/office/powerpoint/2010/main" val="34171601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De rol van de mentor?</a:t>
            </a:r>
          </a:p>
        </p:txBody>
      </p:sp>
      <p:sp>
        <p:nvSpPr>
          <p:cNvPr id="6" name="Tijdelijke aanduiding voor inhoud 2"/>
          <p:cNvSpPr txBox="1">
            <a:spLocks noGrp="1"/>
          </p:cNvSpPr>
          <p:nvPr>
            <p:ph sz="half" idx="1"/>
          </p:nvPr>
        </p:nvSpPr>
        <p:spPr>
          <a:xfrm>
            <a:off x="1485900" y="1965455"/>
            <a:ext cx="6036845" cy="3524518"/>
          </a:xfrm>
          <a:prstGeom prst="rect">
            <a:avLst/>
          </a:prstGeom>
        </p:spPr>
        <p:txBody>
          <a:bodyPr vert="horz" lIns="68580" tIns="34290" rIns="68580" bIns="3429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 Light" panose="020F0302020204030204" pitchFamily="34" charset="0"/>
              </a:rPr>
              <a:t>1</a:t>
            </a:r>
            <a:r>
              <a:rPr kumimoji="0" lang="nl-NL" b="0" i="0" u="none" strike="noStrike" kern="1200" cap="none" spc="0" normalizeH="0" baseline="300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 Light" panose="020F0302020204030204" pitchFamily="34" charset="0"/>
              </a:rPr>
              <a:t>e</a:t>
            </a:r>
            <a:r>
              <a:rPr kumimoji="0" lang="nl-NL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 Light" panose="020F0302020204030204" pitchFamily="34" charset="0"/>
              </a:rPr>
              <a:t> Aanspreekpunt vanuit school</a:t>
            </a:r>
          </a:p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 Light" panose="020F0302020204030204" pitchFamily="34" charset="0"/>
              </a:rPr>
              <a:t>Communicatie graag via de mail (“noodgevallen” via mobiel/school)</a:t>
            </a:r>
          </a:p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 Light" panose="020F0302020204030204" pitchFamily="34" charset="0"/>
              </a:rPr>
              <a:t>Wijzigingen van gegevens (adres/mail/telefoon/mobiel) graag z.s.m. doorgeven aan </a:t>
            </a:r>
            <a:r>
              <a:rPr kumimoji="0" lang="nl-NL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 Light" panose="020F0302020204030204" pitchFamily="34" charset="0"/>
              </a:rPr>
              <a:t>slb</a:t>
            </a:r>
            <a:r>
              <a:rPr lang="nl-NL" dirty="0">
                <a:solidFill>
                  <a:schemeClr val="bg1"/>
                </a:solidFill>
                <a:latin typeface="Calibri Light" panose="020F0302020204030204" pitchFamily="34" charset="0"/>
              </a:rPr>
              <a:t>’er</a:t>
            </a:r>
            <a:r>
              <a:rPr kumimoji="0" lang="nl-NL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 Light" panose="020F0302020204030204" pitchFamily="34" charset="0"/>
              </a:rPr>
              <a:t>/administratie</a:t>
            </a:r>
          </a:p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l-NL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 Light" panose="020F0302020204030204" pitchFamily="34" charset="0"/>
            </a:endParaRPr>
          </a:p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 Light" panose="020F0302020204030204" pitchFamily="34" charset="0"/>
              </a:rPr>
              <a:t>Verwachtingen vanuit ouders?</a:t>
            </a:r>
          </a:p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l-NL" sz="21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57542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br>
              <a:rPr lang="nl-NL"/>
            </a:br>
            <a:endParaRPr lang="nl-NL"/>
          </a:p>
        </p:txBody>
      </p:sp>
      <p:sp>
        <p:nvSpPr>
          <p:cNvPr id="6" name="Tijdelijke aanduiding voor inhoud 5"/>
          <p:cNvSpPr txBox="1">
            <a:spLocks noGrp="1"/>
          </p:cNvSpPr>
          <p:nvPr>
            <p:ph sz="half" idx="1"/>
          </p:nvPr>
        </p:nvSpPr>
        <p:spPr>
          <a:xfrm>
            <a:off x="1485899" y="1676697"/>
            <a:ext cx="6172634" cy="14474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sz="2100"/>
          </a:p>
          <a:p>
            <a:endParaRPr lang="nl-NL" sz="2100"/>
          </a:p>
          <a:p>
            <a:endParaRPr lang="nl-NL" sz="2100" u="sng"/>
          </a:p>
          <a:p>
            <a:r>
              <a:rPr lang="nl-NL" sz="2100"/>
              <a:t> </a:t>
            </a:r>
          </a:p>
        </p:txBody>
      </p:sp>
      <p:sp>
        <p:nvSpPr>
          <p:cNvPr id="8" name="Tekstvak 7"/>
          <p:cNvSpPr txBox="1"/>
          <p:nvPr/>
        </p:nvSpPr>
        <p:spPr>
          <a:xfrm>
            <a:off x="801283" y="1559257"/>
            <a:ext cx="6938752" cy="37394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28625" indent="-428625">
              <a:buFont typeface="Arial" panose="020B0604020202020204" pitchFamily="34" charset="0"/>
              <a:buChar char="•"/>
            </a:pPr>
            <a:r>
              <a:rPr lang="nl-NL" sz="2700" dirty="0">
                <a:solidFill>
                  <a:schemeClr val="bg1"/>
                </a:solidFill>
                <a:latin typeface="+mj-lt"/>
              </a:rPr>
              <a:t>Opleidingsbrochure</a:t>
            </a:r>
          </a:p>
          <a:p>
            <a:pPr marL="428625" indent="-428625">
              <a:buFont typeface="Arial" panose="020B0604020202020204" pitchFamily="34" charset="0"/>
              <a:buChar char="•"/>
            </a:pPr>
            <a:r>
              <a:rPr lang="nl-NL" sz="2700" dirty="0">
                <a:solidFill>
                  <a:schemeClr val="bg1"/>
                </a:solidFill>
                <a:latin typeface="+mj-lt"/>
              </a:rPr>
              <a:t>Mijn </a:t>
            </a:r>
            <a:r>
              <a:rPr lang="nl-NL" sz="2700" dirty="0" err="1">
                <a:solidFill>
                  <a:schemeClr val="bg1"/>
                </a:solidFill>
                <a:latin typeface="+mj-lt"/>
              </a:rPr>
              <a:t>aeres</a:t>
            </a:r>
            <a:endParaRPr lang="nl-NL" sz="2700" dirty="0">
              <a:solidFill>
                <a:schemeClr val="bg1"/>
              </a:solidFill>
              <a:latin typeface="+mj-lt"/>
            </a:endParaRPr>
          </a:p>
          <a:p>
            <a:pPr lvl="1"/>
            <a:r>
              <a:rPr lang="nl-NL" sz="2700" dirty="0">
                <a:solidFill>
                  <a:schemeClr val="bg1"/>
                </a:solidFill>
                <a:latin typeface="+mj-lt"/>
              </a:rPr>
              <a:t>	schoolmail</a:t>
            </a:r>
          </a:p>
          <a:p>
            <a:pPr lvl="1"/>
            <a:r>
              <a:rPr lang="nl-NL" sz="2700" dirty="0">
                <a:solidFill>
                  <a:schemeClr val="bg1"/>
                </a:solidFill>
                <a:latin typeface="+mj-lt"/>
              </a:rPr>
              <a:t>	</a:t>
            </a:r>
            <a:r>
              <a:rPr lang="nl-NL" sz="2700" dirty="0" err="1">
                <a:solidFill>
                  <a:schemeClr val="bg1"/>
                </a:solidFill>
                <a:latin typeface="+mj-lt"/>
              </a:rPr>
              <a:t>itslearning</a:t>
            </a:r>
            <a:endParaRPr lang="nl-NL" sz="2700" dirty="0">
              <a:solidFill>
                <a:schemeClr val="bg1"/>
              </a:solidFill>
              <a:latin typeface="+mj-lt"/>
            </a:endParaRPr>
          </a:p>
          <a:p>
            <a:pPr lvl="1"/>
            <a:r>
              <a:rPr lang="nl-NL" sz="2700" dirty="0">
                <a:solidFill>
                  <a:schemeClr val="bg1"/>
                </a:solidFill>
                <a:latin typeface="+mj-lt"/>
              </a:rPr>
              <a:t>	studiegids mbo</a:t>
            </a:r>
          </a:p>
          <a:p>
            <a:pPr lvl="1"/>
            <a:r>
              <a:rPr lang="nl-NL" sz="2700" dirty="0">
                <a:solidFill>
                  <a:schemeClr val="bg1"/>
                </a:solidFill>
                <a:latin typeface="+mj-lt"/>
              </a:rPr>
              <a:t>	verlofaanvraag</a:t>
            </a:r>
          </a:p>
          <a:p>
            <a:pPr marL="428625" indent="-428625">
              <a:buFont typeface="Arial" panose="020B0604020202020204" pitchFamily="34" charset="0"/>
              <a:buChar char="•"/>
            </a:pPr>
            <a:r>
              <a:rPr lang="nl-NL" sz="2700" dirty="0">
                <a:solidFill>
                  <a:schemeClr val="bg1"/>
                </a:solidFill>
                <a:latin typeface="+mj-lt"/>
              </a:rPr>
              <a:t>Belangrijke data</a:t>
            </a:r>
          </a:p>
          <a:p>
            <a:pPr marL="428625" indent="-428625">
              <a:buFont typeface="Arial" panose="020B0604020202020204" pitchFamily="34" charset="0"/>
              <a:buChar char="•"/>
            </a:pPr>
            <a:r>
              <a:rPr lang="nl-NL" sz="2700" dirty="0">
                <a:solidFill>
                  <a:schemeClr val="bg1"/>
                </a:solidFill>
                <a:latin typeface="+mj-lt"/>
              </a:rPr>
              <a:t>Downloads</a:t>
            </a:r>
          </a:p>
          <a:p>
            <a:r>
              <a:rPr lang="nl-NL" sz="2100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https://www.aeresmbo.nl/emmeloord/mijn-aeres</a:t>
            </a:r>
            <a:r>
              <a:rPr lang="nl-NL" sz="210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9" name="Titel 1"/>
          <p:cNvSpPr txBox="1">
            <a:spLocks/>
          </p:cNvSpPr>
          <p:nvPr/>
        </p:nvSpPr>
        <p:spPr>
          <a:xfrm>
            <a:off x="451021" y="340480"/>
            <a:ext cx="6172635" cy="693900"/>
          </a:xfrm>
          <a:prstGeom prst="rect">
            <a:avLst/>
          </a:prstGeom>
        </p:spPr>
        <p:txBody>
          <a:bodyPr vert="horz" wrap="none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83000"/>
              </a:lnSpc>
              <a:spcBef>
                <a:spcPct val="0"/>
              </a:spcBef>
              <a:buNone/>
              <a:defRPr sz="32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3300">
                <a:solidFill>
                  <a:schemeClr val="bg1"/>
                </a:solidFill>
              </a:rPr>
              <a:t>Website</a:t>
            </a:r>
            <a:br>
              <a:rPr lang="nl-NL" sz="3300"/>
            </a:br>
            <a:endParaRPr lang="nl-NL" sz="3300"/>
          </a:p>
        </p:txBody>
      </p:sp>
    </p:spTree>
    <p:extLst>
      <p:ext uri="{BB962C8B-B14F-4D97-AF65-F5344CB8AC3E}">
        <p14:creationId xmlns:p14="http://schemas.microsoft.com/office/powerpoint/2010/main" val="27854532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D90870E-621A-4F48-A583-6F2EC2C66B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2970" y="587644"/>
            <a:ext cx="5898314" cy="693900"/>
          </a:xfrm>
        </p:spPr>
        <p:txBody>
          <a:bodyPr>
            <a:normAutofit/>
          </a:bodyPr>
          <a:lstStyle/>
          <a:p>
            <a:r>
              <a:rPr lang="nl-NL" sz="4950" dirty="0"/>
              <a:t>Eisen voor diplomering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6FD233D-E265-4B72-AE22-DBA4502192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96949" y="1666740"/>
            <a:ext cx="7741697" cy="4149597"/>
          </a:xfrm>
        </p:spPr>
        <p:txBody>
          <a:bodyPr>
            <a:normAutofit fontScale="92500" lnSpcReduction="20000"/>
          </a:bodyPr>
          <a:lstStyle/>
          <a:p>
            <a:pPr marL="257175" indent="-257175">
              <a:buFont typeface="Arial" panose="020B0604020202020204" pitchFamily="34" charset="0"/>
              <a:buChar char="•"/>
            </a:pPr>
            <a:r>
              <a:rPr lang="nl-NL" sz="2400" dirty="0"/>
              <a:t>Prestatiedossier afgerond volgens overgangsnorm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nl-NL" sz="2400" dirty="0"/>
              <a:t>Beroepspraktijkvorming voldoende.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nl-NL" sz="2400" dirty="0"/>
              <a:t>(werkprocesexamens-kennisexamens behaald)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nl-NL" sz="2400" dirty="0"/>
              <a:t>Wettelijke beroepsvereisten behaald.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nl-NL" sz="2400" dirty="0"/>
              <a:t>Exameneis niveau 2; rekenen minimaal een 5 en Nederlands behaald, samen minimaal 11 punten (rekenen telt mee vanaf cohort 22-23)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nl-NL" sz="2400" dirty="0"/>
              <a:t>Exameneis niveau 3 en 4 Nederlands en Engels behaald (Nederlands minimaal een 5 en voor niveau 4 Engels minimaal een 6, 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nl-NL" sz="2400" dirty="0"/>
              <a:t>Keuzedelen voldoende afgesloten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nl-NL" sz="2400" dirty="0"/>
              <a:t>Loopbaan en burgerschap behaald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nl-NL" sz="2400" dirty="0"/>
              <a:t>Aanvullende eisen</a:t>
            </a:r>
            <a:r>
              <a:rPr lang="nl-NL" dirty="0"/>
              <a:t> (T rijbewijs, </a:t>
            </a:r>
            <a:r>
              <a:rPr lang="nl-NL" dirty="0" err="1"/>
              <a:t>vca</a:t>
            </a:r>
            <a:r>
              <a:rPr lang="nl-NL" dirty="0"/>
              <a:t>)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nl-NL" sz="2400" dirty="0"/>
              <a:t>Bovenstaande behaald dan op voor de Proeve van bekwaamheid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endParaRPr lang="nl-NL" sz="2400" dirty="0"/>
          </a:p>
          <a:p>
            <a:endParaRPr lang="nl-NL" dirty="0"/>
          </a:p>
          <a:p>
            <a:pPr marL="257175" indent="-257175">
              <a:buFont typeface="Arial" panose="020B0604020202020204" pitchFamily="34" charset="0"/>
              <a:buChar char="•"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300818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l-NL" sz="3300" dirty="0"/>
              <a:t>Afronding klas 3</a:t>
            </a:r>
            <a:r>
              <a:rPr lang="nl-NL" sz="3300" baseline="30000" dirty="0"/>
              <a:t>e</a:t>
            </a:r>
            <a:r>
              <a:rPr lang="nl-NL" sz="3300" dirty="0"/>
              <a:t>4</a:t>
            </a:r>
          </a:p>
        </p:txBody>
      </p:sp>
      <p:sp>
        <p:nvSpPr>
          <p:cNvPr id="6" name="Tijdelijke aanduiding voor inhoud 5"/>
          <p:cNvSpPr txBox="1">
            <a:spLocks noGrp="1"/>
          </p:cNvSpPr>
          <p:nvPr>
            <p:ph sz="half" idx="1"/>
          </p:nvPr>
        </p:nvSpPr>
        <p:spPr>
          <a:xfrm>
            <a:off x="854762" y="1205505"/>
            <a:ext cx="7434476" cy="66919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500" dirty="0">
                <a:latin typeface="+mj-lt"/>
              </a:rPr>
              <a:t>	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nl-NL" dirty="0">
                <a:latin typeface="+mj-lt"/>
              </a:rPr>
              <a:t>Voor aanvang </a:t>
            </a:r>
            <a:r>
              <a:rPr lang="nl-NL" dirty="0" err="1">
                <a:latin typeface="+mj-lt"/>
              </a:rPr>
              <a:t>pvb</a:t>
            </a:r>
            <a:r>
              <a:rPr lang="nl-NL" dirty="0">
                <a:latin typeface="+mj-lt"/>
              </a:rPr>
              <a:t> moet prestatiedossier zijn afgerond volgens de overgangsnormen.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nl-NL" dirty="0">
                <a:latin typeface="+mj-lt"/>
              </a:rPr>
              <a:t>Vanaf 10 juni 2024, begint de afsluitende stage/</a:t>
            </a:r>
            <a:r>
              <a:rPr lang="nl-NL" dirty="0" err="1">
                <a:latin typeface="+mj-lt"/>
              </a:rPr>
              <a:t>pvb</a:t>
            </a:r>
            <a:r>
              <a:rPr lang="nl-NL" dirty="0">
                <a:latin typeface="+mj-lt"/>
              </a:rPr>
              <a:t> (proeve van bekwaamheid) periode. In deze periode loopt de student stage en werkt aan de voorwaarden voor de </a:t>
            </a:r>
            <a:r>
              <a:rPr lang="nl-NL" dirty="0" err="1">
                <a:latin typeface="+mj-lt"/>
              </a:rPr>
              <a:t>pvb</a:t>
            </a:r>
            <a:r>
              <a:rPr lang="nl-NL" dirty="0">
                <a:latin typeface="+mj-lt"/>
              </a:rPr>
              <a:t>; oefenen met machines, ondernemersverslag, onderzoek etc. afhankelijk van niveau en vakrichting.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nl-NL" dirty="0">
                <a:latin typeface="+mj-lt"/>
              </a:rPr>
              <a:t>In deze periode krijgt de student een planning van de </a:t>
            </a:r>
            <a:r>
              <a:rPr lang="nl-NL" dirty="0" err="1">
                <a:latin typeface="+mj-lt"/>
              </a:rPr>
              <a:t>pvb</a:t>
            </a:r>
            <a:r>
              <a:rPr lang="nl-NL" dirty="0">
                <a:latin typeface="+mj-lt"/>
              </a:rPr>
              <a:t>. Niveau 2 en 3 worden afgenomen op schoolbedrijf of stagebedrijf, niveau 4 wordt afgenomen op school of stagebedrijf.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nl-NL" dirty="0">
                <a:latin typeface="+mj-lt"/>
              </a:rPr>
              <a:t>De studenten krijgen tijdig informatie over de </a:t>
            </a:r>
            <a:r>
              <a:rPr lang="nl-NL" dirty="0" err="1">
                <a:latin typeface="+mj-lt"/>
              </a:rPr>
              <a:t>pvb</a:t>
            </a:r>
            <a:r>
              <a:rPr lang="nl-NL" dirty="0">
                <a:latin typeface="+mj-lt"/>
              </a:rPr>
              <a:t> en de planning.</a:t>
            </a:r>
          </a:p>
          <a:p>
            <a:endParaRPr lang="nl-NL" sz="2100" dirty="0"/>
          </a:p>
          <a:p>
            <a:endParaRPr lang="nl-NL" sz="2100" dirty="0"/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nl-NL" sz="2100" dirty="0"/>
          </a:p>
          <a:p>
            <a:endParaRPr lang="nl-NL" sz="2100" u="sng" dirty="0"/>
          </a:p>
          <a:p>
            <a:r>
              <a:rPr lang="nl-NL" sz="21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272206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www.aereshogeschool.nl/-/media/Aeres-Hogeschool/Images/Logos/Aeres-Hogeschool-Dronten-resized.ashx?h=70&amp;w=207&amp;la=nl-NL&amp;hash=02538D93F3D8511C51F88CAB5841258B515E6AF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4753" y="3746926"/>
            <a:ext cx="1263104" cy="427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www.aereshogeschool.nl/-/media/Aeres-Hogeschool/Images/Logos/Aeres-Hogeschool-Almere-resized.ashx?h=70&amp;w=207&amp;la=nl-NL&amp;hash=30844E7E3CFD3954B857FA3EF07C0D3BF200FD3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2305" y="3188285"/>
            <a:ext cx="1271699" cy="430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6306" y="4317841"/>
            <a:ext cx="1406711" cy="350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vak 2"/>
          <p:cNvSpPr txBox="1"/>
          <p:nvPr/>
        </p:nvSpPr>
        <p:spPr>
          <a:xfrm>
            <a:off x="707210" y="644963"/>
            <a:ext cx="6560943" cy="6637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14350"/>
            <a:r>
              <a:rPr lang="nl-NL" sz="3713" dirty="0">
                <a:solidFill>
                  <a:srgbClr val="FFFFFF"/>
                </a:solidFill>
                <a:latin typeface="Calibri" panose="020F0502020204030204"/>
              </a:rPr>
              <a:t>Na Aeres MBO Emmeloord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957232E3-475C-422F-9469-5E4C2D281EB7}"/>
              </a:ext>
            </a:extLst>
          </p:cNvPr>
          <p:cNvSpPr txBox="1"/>
          <p:nvPr/>
        </p:nvSpPr>
        <p:spPr>
          <a:xfrm>
            <a:off x="1060076" y="2207247"/>
            <a:ext cx="4479160" cy="19620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0735" indent="-160735" defTabSz="514350">
              <a:buFont typeface="Arial" panose="020B0604020202020204" pitchFamily="34" charset="0"/>
              <a:buChar char="•"/>
            </a:pPr>
            <a:r>
              <a:rPr lang="nl-NL" sz="2025" dirty="0">
                <a:solidFill>
                  <a:srgbClr val="FFFFFF"/>
                </a:solidFill>
                <a:latin typeface="Calibri" panose="020F0502020204030204"/>
              </a:rPr>
              <a:t>Uitstroom naar werk</a:t>
            </a:r>
          </a:p>
          <a:p>
            <a:pPr marL="160735" indent="-160735" defTabSz="514350">
              <a:buFont typeface="Arial" panose="020B0604020202020204" pitchFamily="34" charset="0"/>
              <a:buChar char="•"/>
            </a:pPr>
            <a:r>
              <a:rPr lang="nl-NL" sz="2025" dirty="0">
                <a:solidFill>
                  <a:srgbClr val="FFFFFF"/>
                </a:solidFill>
                <a:latin typeface="Calibri" panose="020F0502020204030204"/>
              </a:rPr>
              <a:t>Doorstroom andere (mbo) opleiding, hoger niveau</a:t>
            </a:r>
          </a:p>
          <a:p>
            <a:pPr marL="160735" indent="-160735" defTabSz="514350">
              <a:buFont typeface="Arial" panose="020B0604020202020204" pitchFamily="34" charset="0"/>
              <a:buChar char="•"/>
            </a:pPr>
            <a:r>
              <a:rPr lang="nl-NL" sz="2025" dirty="0">
                <a:solidFill>
                  <a:srgbClr val="FFFFFF"/>
                </a:solidFill>
                <a:latin typeface="Calibri" panose="020F0502020204030204"/>
              </a:rPr>
              <a:t>Doorstroom HBO opleiding</a:t>
            </a:r>
          </a:p>
          <a:p>
            <a:pPr defTabSz="514350"/>
            <a:endParaRPr lang="nl-NL" sz="2025" dirty="0">
              <a:solidFill>
                <a:srgbClr val="FFFFFF"/>
              </a:solidFill>
              <a:latin typeface="Calibri" panose="020F0502020204030204"/>
            </a:endParaRPr>
          </a:p>
          <a:p>
            <a:pPr defTabSz="514350"/>
            <a:r>
              <a:rPr lang="nl-NL" sz="2025" dirty="0">
                <a:solidFill>
                  <a:srgbClr val="FFFFFF"/>
                </a:solidFill>
                <a:latin typeface="Calibri" panose="020F0502020204030204"/>
              </a:rPr>
              <a:t>Decaan mw. van Egmond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E5FB0379-B2B1-41D5-B60B-34879B5F682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82727" y="1247323"/>
            <a:ext cx="1510260" cy="1131249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E0B7D6F5-B834-4EC7-8349-3672804137F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43013" y="2522349"/>
            <a:ext cx="1125141" cy="525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0339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003"/>
    </mc:Choice>
    <mc:Fallback xmlns="">
      <p:transition spd="slow" advTm="27003"/>
    </mc:Fallback>
  </mc:AlternateContent>
</p:sld>
</file>

<file path=ppt/theme/theme1.xml><?xml version="1.0" encoding="utf-8"?>
<a:theme xmlns:a="http://schemas.openxmlformats.org/drawingml/2006/main" name="Aeres Theme">
  <a:themeElements>
    <a:clrScheme name="Aeres">
      <a:dk1>
        <a:srgbClr val="000000"/>
      </a:dk1>
      <a:lt1>
        <a:srgbClr val="FFFFFF"/>
      </a:lt1>
      <a:dk2>
        <a:srgbClr val="604580"/>
      </a:dk2>
      <a:lt2>
        <a:srgbClr val="DADADA"/>
      </a:lt2>
      <a:accent1>
        <a:srgbClr val="604580"/>
      </a:accent1>
      <a:accent2>
        <a:srgbClr val="FBBA00"/>
      </a:accent2>
      <a:accent3>
        <a:srgbClr val="C8D300"/>
      </a:accent3>
      <a:accent4>
        <a:srgbClr val="6B4D41"/>
      </a:accent4>
      <a:accent5>
        <a:srgbClr val="EC6730"/>
      </a:accent5>
      <a:accent6>
        <a:srgbClr val="6CAEC8"/>
      </a:accent6>
      <a:hlink>
        <a:srgbClr val="6B4D41"/>
      </a:hlink>
      <a:folHlink>
        <a:srgbClr val="56357B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bo klas 1" id="{78DB1A0C-633D-48E9-9F00-46BE327F59C2}" vid="{6694111C-F5A1-4D59-8256-115118D38973}"/>
    </a:ext>
  </a:extLst>
</a:theme>
</file>

<file path=ppt/theme/theme2.xml><?xml version="1.0" encoding="utf-8"?>
<a:theme xmlns:a="http://schemas.openxmlformats.org/drawingml/2006/main" name="Aeres Theme Color">
  <a:themeElements>
    <a:clrScheme name="Aeres2">
      <a:dk1>
        <a:srgbClr val="000000"/>
      </a:dk1>
      <a:lt1>
        <a:srgbClr val="FFFFFF"/>
      </a:lt1>
      <a:dk2>
        <a:srgbClr val="604580"/>
      </a:dk2>
      <a:lt2>
        <a:srgbClr val="DADADA"/>
      </a:lt2>
      <a:accent1>
        <a:srgbClr val="FBBA00"/>
      </a:accent1>
      <a:accent2>
        <a:srgbClr val="C8D300"/>
      </a:accent2>
      <a:accent3>
        <a:srgbClr val="6B4D41"/>
      </a:accent3>
      <a:accent4>
        <a:srgbClr val="EC6730"/>
      </a:accent4>
      <a:accent5>
        <a:srgbClr val="6CAEC8"/>
      </a:accent5>
      <a:accent6>
        <a:srgbClr val="A8A090"/>
      </a:accent6>
      <a:hlink>
        <a:srgbClr val="6B4D41"/>
      </a:hlink>
      <a:folHlink>
        <a:srgbClr val="56357B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bo klas 1" id="{78DB1A0C-633D-48E9-9F00-46BE327F59C2}" vid="{31FA41F8-77EF-4E00-8E4B-CB14C1D280C7}"/>
    </a:ext>
  </a:extLst>
</a:theme>
</file>

<file path=ppt/theme/theme3.xml><?xml version="1.0" encoding="utf-8"?>
<a:theme xmlns:a="http://schemas.openxmlformats.org/drawingml/2006/main" name="1_Aeres Theme Color">
  <a:themeElements>
    <a:clrScheme name="Aeres2">
      <a:dk1>
        <a:srgbClr val="000000"/>
      </a:dk1>
      <a:lt1>
        <a:srgbClr val="FFFFFF"/>
      </a:lt1>
      <a:dk2>
        <a:srgbClr val="604580"/>
      </a:dk2>
      <a:lt2>
        <a:srgbClr val="DADADA"/>
      </a:lt2>
      <a:accent1>
        <a:srgbClr val="FBBA00"/>
      </a:accent1>
      <a:accent2>
        <a:srgbClr val="C8D300"/>
      </a:accent2>
      <a:accent3>
        <a:srgbClr val="6B4D41"/>
      </a:accent3>
      <a:accent4>
        <a:srgbClr val="EC6730"/>
      </a:accent4>
      <a:accent5>
        <a:srgbClr val="6CAEC8"/>
      </a:accent5>
      <a:accent6>
        <a:srgbClr val="A8A090"/>
      </a:accent6>
      <a:hlink>
        <a:srgbClr val="6B4D41"/>
      </a:hlink>
      <a:folHlink>
        <a:srgbClr val="56357B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bo klas 1" id="{78DB1A0C-633D-48E9-9F00-46BE327F59C2}" vid="{31FA41F8-77EF-4E00-8E4B-CB14C1D280C7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0e1a4d1d-294c-427e-ad42-b36e40710a07">
      <Terms xmlns="http://schemas.microsoft.com/office/infopath/2007/PartnerControls"/>
    </lcf76f155ced4ddcb4097134ff3c332f>
    <TaxCatchAll xmlns="d751a0bf-32f6-4cd1-a019-2924d96a10d1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8A38941D54F4B4A87F78E7DA43D32F6" ma:contentTypeVersion="16" ma:contentTypeDescription="Een nieuw document maken." ma:contentTypeScope="" ma:versionID="c5009bef1a5451cf9f0bc5368c2cd116">
  <xsd:schema xmlns:xsd="http://www.w3.org/2001/XMLSchema" xmlns:xs="http://www.w3.org/2001/XMLSchema" xmlns:p="http://schemas.microsoft.com/office/2006/metadata/properties" xmlns:ns2="0e1a4d1d-294c-427e-ad42-b36e40710a07" xmlns:ns3="d751a0bf-32f6-4cd1-a019-2924d96a10d1" targetNamespace="http://schemas.microsoft.com/office/2006/metadata/properties" ma:root="true" ma:fieldsID="9cc0edab1e5a4206296407db51a05036" ns2:_="" ns3:_="">
    <xsd:import namespace="0e1a4d1d-294c-427e-ad42-b36e40710a07"/>
    <xsd:import namespace="d751a0bf-32f6-4cd1-a019-2924d96a10d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2:MediaServiceOCR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LengthInSeconds" minOccurs="0"/>
                <xsd:element ref="ns2:MediaServiceLocation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e1a4d1d-294c-427e-ad42-b36e40710a0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4" nillable="true" ma:taxonomy="true" ma:internalName="lcf76f155ced4ddcb4097134ff3c332f" ma:taxonomyFieldName="MediaServiceImageTags" ma:displayName="Afbeeldingtags" ma:readOnly="false" ma:fieldId="{5cf76f15-5ced-4ddc-b409-7134ff3c332f}" ma:taxonomyMulti="true" ma:sspId="dab3f2c4-f49b-4925-90ae-a2035035aca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751a0bf-32f6-4cd1-a019-2924d96a10d1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25590786-8116-40e2-b2f2-7630fc4591bc}" ma:internalName="TaxCatchAll" ma:showField="CatchAllData" ma:web="d751a0bf-32f6-4cd1-a019-2924d96a10d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7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ED62EFC-9D8E-4900-B99E-4BC5B4D03F2C}">
  <ds:schemaRefs>
    <ds:schemaRef ds:uri="6ad80620-4405-44d0-aef5-ceb819dd5dac"/>
    <ds:schemaRef ds:uri="http://purl.org/dc/terms/"/>
    <ds:schemaRef ds:uri="http://purl.org/dc/dcmitype/"/>
    <ds:schemaRef ds:uri="http://schemas.microsoft.com/office/infopath/2007/PartnerControls"/>
    <ds:schemaRef ds:uri="http://schemas.microsoft.com/office/2006/metadata/properties"/>
    <ds:schemaRef ds:uri="http://purl.org/dc/elements/1.1/"/>
    <ds:schemaRef ds:uri="http://www.w3.org/XML/1998/namespace"/>
    <ds:schemaRef ds:uri="e58c81e7-6fc7-428c-b816-6fee10b48ba7"/>
    <ds:schemaRef ds:uri="http://schemas.microsoft.com/office/2006/documentManagement/types"/>
    <ds:schemaRef ds:uri="http://schemas.openxmlformats.org/package/2006/metadata/core-properties"/>
  </ds:schemaRefs>
</ds:datastoreItem>
</file>

<file path=customXml/itemProps2.xml><?xml version="1.0" encoding="utf-8"?>
<ds:datastoreItem xmlns:ds="http://schemas.openxmlformats.org/officeDocument/2006/customXml" ds:itemID="{509BA615-1BF7-49EB-8078-435EEB438DA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BE73775-678E-4FF8-A56B-734627CA5078}"/>
</file>

<file path=docProps/app.xml><?xml version="1.0" encoding="utf-8"?>
<Properties xmlns="http://schemas.openxmlformats.org/officeDocument/2006/extended-properties" xmlns:vt="http://schemas.openxmlformats.org/officeDocument/2006/docPropsVTypes">
  <Template>mbo klas 1</Template>
  <TotalTime>476</TotalTime>
  <Words>444</Words>
  <Application>Microsoft Office PowerPoint</Application>
  <PresentationFormat>Diavoorstelling (4:3)</PresentationFormat>
  <Paragraphs>94</Paragraphs>
  <Slides>11</Slides>
  <Notes>8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3</vt:i4>
      </vt:variant>
      <vt:variant>
        <vt:lpstr>Diatitels</vt:lpstr>
      </vt:variant>
      <vt:variant>
        <vt:i4>11</vt:i4>
      </vt:variant>
    </vt:vector>
  </HeadingPairs>
  <TitlesOfParts>
    <vt:vector size="18" baseType="lpstr">
      <vt:lpstr>Arial</vt:lpstr>
      <vt:lpstr>Calibri</vt:lpstr>
      <vt:lpstr>Calibri Light</vt:lpstr>
      <vt:lpstr>Wingdings</vt:lpstr>
      <vt:lpstr>Aeres Theme</vt:lpstr>
      <vt:lpstr>Aeres Theme Color</vt:lpstr>
      <vt:lpstr>1_Aeres Theme Color</vt:lpstr>
      <vt:lpstr>PowerPoint-presentatie</vt:lpstr>
      <vt:lpstr>Agenda</vt:lpstr>
      <vt:lpstr>Ouderavond online</vt:lpstr>
      <vt:lpstr>PowerPoint-presentatie</vt:lpstr>
      <vt:lpstr>De rol van de mentor?</vt:lpstr>
      <vt:lpstr> </vt:lpstr>
      <vt:lpstr>Eisen voor diplomering</vt:lpstr>
      <vt:lpstr>Afronding klas 3e4</vt:lpstr>
      <vt:lpstr>PowerPoint-presentatie</vt:lpstr>
      <vt:lpstr>Bezoek vervolgopleidingen   </vt:lpstr>
      <vt:lpstr>Afsluitende reis  </vt:lpstr>
    </vt:vector>
  </TitlesOfParts>
  <Company>Aeres Groep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Veenhuizen, P.</dc:creator>
  <cp:lastModifiedBy>Jeannette Rutgers</cp:lastModifiedBy>
  <cp:revision>48</cp:revision>
  <cp:lastPrinted>2020-08-31T20:14:12Z</cp:lastPrinted>
  <dcterms:created xsi:type="dcterms:W3CDTF">2017-09-28T07:22:03Z</dcterms:created>
  <dcterms:modified xsi:type="dcterms:W3CDTF">2023-10-03T08:52:17Z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ype">
    <vt:lpwstr>Aeres_4x3</vt:lpwstr>
  </property>
  <property fmtid="{D5CDD505-2E9C-101B-9397-08002B2CF9AE}" pid="3" name="txtSubTitle">
    <vt:lpwstr/>
  </property>
  <property fmtid="{D5CDD505-2E9C-101B-9397-08002B2CF9AE}" pid="4" name="txtTitle">
    <vt:lpwstr/>
  </property>
  <property fmtid="{D5CDD505-2E9C-101B-9397-08002B2CF9AE}" pid="5" name="txtStatus">
    <vt:lpwstr/>
  </property>
  <property fmtid="{D5CDD505-2E9C-101B-9397-08002B2CF9AE}" pid="6" name="txtVersion">
    <vt:lpwstr/>
  </property>
  <property fmtid="{D5CDD505-2E9C-101B-9397-08002B2CF9AE}" pid="7" name="txtDate">
    <vt:lpwstr>06 september 2017</vt:lpwstr>
  </property>
  <property fmtid="{D5CDD505-2E9C-101B-9397-08002B2CF9AE}" pid="8" name="cboSigner">
    <vt:lpwstr>mbo</vt:lpwstr>
  </property>
  <property fmtid="{D5CDD505-2E9C-101B-9397-08002B2CF9AE}" pid="9" name="cboLanguage">
    <vt:lpwstr>Nederlands</vt:lpwstr>
  </property>
  <property fmtid="{D5CDD505-2E9C-101B-9397-08002B2CF9AE}" pid="10" name="CreatedWithVersion">
    <vt:lpwstr>1.1.3</vt:lpwstr>
  </property>
  <property fmtid="{D5CDD505-2E9C-101B-9397-08002B2CF9AE}" pid="11" name="entityID">
    <vt:lpwstr>AERES MBO EMMELOORD</vt:lpwstr>
  </property>
  <property fmtid="{D5CDD505-2E9C-101B-9397-08002B2CF9AE}" pid="12" name="ContentTypeId">
    <vt:lpwstr>0x010100AF80865576E5864CA2EF99311B32AB53</vt:lpwstr>
  </property>
</Properties>
</file>